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3" r:id="rId4"/>
    <p:sldMasterId id="214748368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y="5143500" cx="9144000"/>
  <p:notesSz cx="6858000" cy="9144000"/>
  <p:embeddedFontLst>
    <p:embeddedFont>
      <p:font typeface="Proxima Nova"/>
      <p:regular r:id="rId58"/>
      <p:bold r:id="rId59"/>
      <p:italic r:id="rId60"/>
      <p:boldItalic r:id="rId61"/>
    </p:embeddedFont>
    <p:embeddedFont>
      <p:font typeface="Lato"/>
      <p:regular r:id="rId62"/>
      <p:bold r:id="rId63"/>
      <p:italic r:id="rId64"/>
      <p:boldItalic r:id="rId65"/>
    </p:embeddedFont>
    <p:embeddedFont>
      <p:font typeface="Oswald"/>
      <p:regular r:id="rId66"/>
      <p:bold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regular.fntdata"/><Relationship Id="rId61" Type="http://schemas.openxmlformats.org/officeDocument/2006/relationships/font" Target="fonts/ProximaNova-boldItalic.fntdata"/><Relationship Id="rId20" Type="http://schemas.openxmlformats.org/officeDocument/2006/relationships/slide" Target="slides/slide14.xml"/><Relationship Id="rId64" Type="http://schemas.openxmlformats.org/officeDocument/2006/relationships/font" Target="fonts/Lato-italic.fntdata"/><Relationship Id="rId63" Type="http://schemas.openxmlformats.org/officeDocument/2006/relationships/font" Target="fonts/Lato-bold.fntdata"/><Relationship Id="rId22" Type="http://schemas.openxmlformats.org/officeDocument/2006/relationships/slide" Target="slides/slide16.xml"/><Relationship Id="rId66" Type="http://schemas.openxmlformats.org/officeDocument/2006/relationships/font" Target="fonts/Oswald-regular.fntdata"/><Relationship Id="rId21" Type="http://schemas.openxmlformats.org/officeDocument/2006/relationships/slide" Target="slides/slide15.xml"/><Relationship Id="rId65" Type="http://schemas.openxmlformats.org/officeDocument/2006/relationships/font" Target="fonts/Lato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Oswald-bold.fntdata"/><Relationship Id="rId60" Type="http://schemas.openxmlformats.org/officeDocument/2006/relationships/font" Target="fonts/ProximaNova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ProximaNova-bold.fntdata"/><Relationship Id="rId14" Type="http://schemas.openxmlformats.org/officeDocument/2006/relationships/slide" Target="slides/slide8.xml"/><Relationship Id="rId58" Type="http://schemas.openxmlformats.org/officeDocument/2006/relationships/font" Target="fonts/ProximaNova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6c9fceb0f_0_0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talking about today?</a:t>
            </a:r>
            <a:endParaRPr/>
          </a:p>
        </p:txBody>
      </p:sp>
      <p:sp>
        <p:nvSpPr>
          <p:cNvPr id="209" name="Google Shape;209;g46c9fceb0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6c9fceb0f_0_111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46c9fceb0f_0_1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6c9fceb0f_0_1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6c9fceb0f_0_1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Slow down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6c9fceb0f_0_1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6c9fceb0f_0_1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6c9fceb0f_0_1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6c9fceb0f_0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applied machine learning detail slide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6c9fceb0f_0_1157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46c9fceb0f_0_1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6c9fceb0f_0_1322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agenda</a:t>
            </a:r>
            <a:endParaRPr/>
          </a:p>
        </p:txBody>
      </p:sp>
      <p:sp>
        <p:nvSpPr>
          <p:cNvPr id="319" name="Google Shape;319;g46c9fceb0f_0_1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6c9fceb0f_0_133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46c9fceb0f_0_13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46c9fceb0f_0_1698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“we need data”</a:t>
            </a:r>
            <a:endParaRPr/>
          </a:p>
        </p:txBody>
      </p:sp>
      <p:sp>
        <p:nvSpPr>
          <p:cNvPr id="340" name="Google Shape;340;g46c9fceb0f_0_16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46c9fceb0f_0_2034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blender</a:t>
            </a:r>
            <a:endParaRPr/>
          </a:p>
        </p:txBody>
      </p:sp>
      <p:sp>
        <p:nvSpPr>
          <p:cNvPr id="346" name="Google Shape;346;g46c9fceb0f_0_20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6c9fceb0f_0_2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6c9fceb0f_0_2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6c9fceb0f_0_516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46c9fceb0f_0_5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6c9fceb0f_0_2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6c9fceb0f_0_2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6c9fceb0f_0_2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6c9fceb0f_0_2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6c9fceb0f_0_2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6c9fceb0f_0_2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6c9fceb0f_0_2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6c9fceb0f_0_2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gross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6c9fceb0f_0_2084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46c9fceb0f_0_20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6c9fceb0f_0_2410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46c9fceb0f_0_24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6c9fceb0f_0_2578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bad models</a:t>
            </a:r>
            <a:endParaRPr/>
          </a:p>
        </p:txBody>
      </p:sp>
      <p:sp>
        <p:nvSpPr>
          <p:cNvPr id="394" name="Google Shape;394;g46c9fceb0f_0_25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6c9fceb0f_0_2583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false confidence, blank</a:t>
            </a:r>
            <a:endParaRPr/>
          </a:p>
        </p:txBody>
      </p:sp>
      <p:sp>
        <p:nvSpPr>
          <p:cNvPr id="400" name="Google Shape;400;g46c9fceb0f_0_25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6c9fceb0f_0_2758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46c9fceb0f_0_27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7b3db2e0c_0_7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license plates</a:t>
            </a:r>
            <a:endParaRPr/>
          </a:p>
        </p:txBody>
      </p:sp>
      <p:sp>
        <p:nvSpPr>
          <p:cNvPr id="414" name="Google Shape;414;g47b3db2e0c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6c9fceb0f_0_699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46c9fceb0f_0_6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6c9fceb0f_0_3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6c9fceb0f_0_3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46c9fceb0f_0_3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46c9fceb0f_0_3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bias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6c9fceb0f_0_307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46c9fceb0f_0_30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6c9fceb0f_0_3446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46c9fceb0f_0_34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46c9fceb0f_0_3456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46c9fceb0f_0_34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6c9fceb0f_0_3268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46c9fceb0f_0_32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6c9fceb0f_0_3694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NEXT: how do you know</a:t>
            </a:r>
            <a:endParaRPr/>
          </a:p>
        </p:txBody>
      </p:sp>
      <p:sp>
        <p:nvSpPr>
          <p:cNvPr id="474" name="Google Shape;474;g46c9fceb0f_0_36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7cd461275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7cd46127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6c9fceb0f_0_3706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46c9fceb0f_0_37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7cd461275_3_6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47cd461275_3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6c9fceb0f_0_105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the methods</a:t>
            </a:r>
            <a:endParaRPr/>
          </a:p>
        </p:txBody>
      </p:sp>
      <p:sp>
        <p:nvSpPr>
          <p:cNvPr id="230" name="Google Shape;230;g46c9fceb0f_0_10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7cd461275_3_31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47cd461275_3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46c9fceb0f_0_3880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46c9fceb0f_0_38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46c9fceb0f_0_388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46c9fceb0f_0_38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46c9fceb0f_0_4064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46c9fceb0f_0_40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6c9fceb0f_0_447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 it anyway, maybe it’s bad, but you can use it to find what’s there</a:t>
            </a:r>
            <a:endParaRPr/>
          </a:p>
        </p:txBody>
      </p:sp>
      <p:sp>
        <p:nvSpPr>
          <p:cNvPr id="531" name="Google Shape;531;g46c9fceb0f_0_44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6c9fceb0f_0_4088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46c9fceb0f_0_40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6c9fceb0f_0_4289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46c9fceb0f_0_42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46c9fceb0f_0_465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46c9fceb0f_0_46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47cd461275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47cd461275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47cd461275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47cd461275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6c9fceb0f_0_1072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46c9fceb0f_0_10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47cd461275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47cd461275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6c9fceb0f_0_5166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46c9fceb0f_0_51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6c9fceb0f_0_1080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46c9fceb0f_0_10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6c9fceb0f_0_1087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46c9fceb0f_0_10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6c9fceb0f_0_1095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46c9fceb0f_0_10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6c9fceb0f_0_1104:notes"/>
          <p:cNvSpPr txBox="1"/>
          <p:nvPr>
            <p:ph idx="1" type="body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46c9fceb0f_0_1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lumn">
  <p:cSld name="1 Colum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29803"/>
                </a:srgbClr>
              </a:gs>
              <a:gs pos="65000">
                <a:srgbClr val="FFFF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4424363" y="669925"/>
            <a:ext cx="4287900" cy="3811500"/>
          </a:xfrm>
          <a:custGeom>
            <a:rect b="b" l="l" r="r" t="t"/>
            <a:pathLst>
              <a:path extrusionOk="0" h="120000" w="120000">
                <a:moveTo>
                  <a:pt x="118639" y="118919"/>
                </a:moveTo>
                <a:lnTo>
                  <a:pt x="118639" y="118919"/>
                </a:lnTo>
                <a:lnTo>
                  <a:pt x="1360" y="118919"/>
                </a:lnTo>
                <a:cubicBezTo>
                  <a:pt x="1280" y="118709"/>
                  <a:pt x="1147" y="118559"/>
                  <a:pt x="987" y="118469"/>
                </a:cubicBezTo>
                <a:lnTo>
                  <a:pt x="987" y="1530"/>
                </a:lnTo>
                <a:cubicBezTo>
                  <a:pt x="1147" y="1470"/>
                  <a:pt x="1280" y="1290"/>
                  <a:pt x="1360" y="1110"/>
                </a:cubicBezTo>
                <a:lnTo>
                  <a:pt x="118639" y="1110"/>
                </a:lnTo>
                <a:cubicBezTo>
                  <a:pt x="118719" y="1290"/>
                  <a:pt x="118852" y="1470"/>
                  <a:pt x="119039" y="1530"/>
                </a:cubicBezTo>
                <a:lnTo>
                  <a:pt x="119039" y="118469"/>
                </a:lnTo>
                <a:cubicBezTo>
                  <a:pt x="118852" y="118559"/>
                  <a:pt x="118719" y="118709"/>
                  <a:pt x="118639" y="118919"/>
                </a:cubicBezTo>
                <a:close/>
                <a:moveTo>
                  <a:pt x="119573" y="118469"/>
                </a:moveTo>
                <a:lnTo>
                  <a:pt x="119573" y="118469"/>
                </a:lnTo>
                <a:lnTo>
                  <a:pt x="119573" y="1530"/>
                </a:lnTo>
                <a:cubicBezTo>
                  <a:pt x="119813" y="1410"/>
                  <a:pt x="120000" y="1140"/>
                  <a:pt x="120000" y="810"/>
                </a:cubicBezTo>
                <a:cubicBezTo>
                  <a:pt x="120000" y="360"/>
                  <a:pt x="119679" y="0"/>
                  <a:pt x="119306" y="0"/>
                </a:cubicBezTo>
                <a:cubicBezTo>
                  <a:pt x="118985" y="0"/>
                  <a:pt x="118745" y="210"/>
                  <a:pt x="118639" y="510"/>
                </a:cubicBezTo>
                <a:lnTo>
                  <a:pt x="1360" y="510"/>
                </a:lnTo>
                <a:cubicBezTo>
                  <a:pt x="1254" y="210"/>
                  <a:pt x="1014" y="0"/>
                  <a:pt x="720" y="0"/>
                </a:cubicBezTo>
                <a:cubicBezTo>
                  <a:pt x="320" y="0"/>
                  <a:pt x="0" y="360"/>
                  <a:pt x="0" y="810"/>
                </a:cubicBezTo>
                <a:cubicBezTo>
                  <a:pt x="0" y="1140"/>
                  <a:pt x="186" y="1410"/>
                  <a:pt x="453" y="1530"/>
                </a:cubicBezTo>
                <a:lnTo>
                  <a:pt x="453" y="118469"/>
                </a:lnTo>
                <a:cubicBezTo>
                  <a:pt x="186" y="118589"/>
                  <a:pt x="0" y="118859"/>
                  <a:pt x="0" y="119219"/>
                </a:cubicBezTo>
                <a:cubicBezTo>
                  <a:pt x="0" y="119639"/>
                  <a:pt x="320" y="120000"/>
                  <a:pt x="720" y="120000"/>
                </a:cubicBezTo>
                <a:cubicBezTo>
                  <a:pt x="1014" y="120000"/>
                  <a:pt x="1254" y="119789"/>
                  <a:pt x="1360" y="119519"/>
                </a:cubicBezTo>
                <a:lnTo>
                  <a:pt x="118639" y="119519"/>
                </a:lnTo>
                <a:cubicBezTo>
                  <a:pt x="118745" y="119789"/>
                  <a:pt x="118985" y="120000"/>
                  <a:pt x="119306" y="120000"/>
                </a:cubicBezTo>
                <a:cubicBezTo>
                  <a:pt x="119679" y="120000"/>
                  <a:pt x="120000" y="119639"/>
                  <a:pt x="120000" y="119219"/>
                </a:cubicBezTo>
                <a:cubicBezTo>
                  <a:pt x="120000" y="118859"/>
                  <a:pt x="119813" y="118589"/>
                  <a:pt x="119573" y="118469"/>
                </a:cubicBezTo>
                <a:close/>
              </a:path>
            </a:pathLst>
          </a:custGeom>
          <a:solidFill>
            <a:srgbClr val="00A2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15"/>
          <p:cNvSpPr txBox="1"/>
          <p:nvPr>
            <p:ph type="ctrTitle"/>
          </p:nvPr>
        </p:nvSpPr>
        <p:spPr>
          <a:xfrm>
            <a:off x="4617720" y="1371600"/>
            <a:ext cx="38862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3600"/>
              <a:buFont typeface="Oswald"/>
              <a:buNone/>
              <a:defRPr b="0" i="0" sz="3600" u="none" cap="none" strike="noStrike">
                <a:solidFill>
                  <a:srgbClr val="171F2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4617720" y="3154680"/>
            <a:ext cx="38892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rgbClr val="171F29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4617720" y="1005840"/>
            <a:ext cx="3889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Clr>
                <a:srgbClr val="171F29"/>
              </a:buClr>
              <a:buSzPts val="1100"/>
              <a:buFont typeface="Lato"/>
              <a:buNone/>
              <a:defRPr b="1" i="0" sz="1100" u="none" cap="none" strike="noStrike">
                <a:solidFill>
                  <a:srgbClr val="171F2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" name="Google Shape;67;p15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4708525" y="3657600"/>
            <a:ext cx="370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800"/>
              <a:buFont typeface="Lato"/>
              <a:buNone/>
            </a:pPr>
            <a:r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Prepared for: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020" y="1143000"/>
            <a:ext cx="3776472" cy="1025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- Internal" showMasterSp="0">
  <p:cSld name="Title Slide - Internal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207963" y="207963"/>
            <a:ext cx="8728200" cy="4727700"/>
          </a:xfrm>
          <a:custGeom>
            <a:rect b="b" l="l" r="r" t="t"/>
            <a:pathLst>
              <a:path extrusionOk="0" h="120000" w="120000">
                <a:moveTo>
                  <a:pt x="119331" y="119128"/>
                </a:moveTo>
                <a:lnTo>
                  <a:pt x="119331" y="119128"/>
                </a:lnTo>
                <a:lnTo>
                  <a:pt x="668" y="119128"/>
                </a:lnTo>
                <a:cubicBezTo>
                  <a:pt x="629" y="118959"/>
                  <a:pt x="563" y="118838"/>
                  <a:pt x="485" y="118765"/>
                </a:cubicBezTo>
                <a:lnTo>
                  <a:pt x="485" y="1234"/>
                </a:lnTo>
                <a:cubicBezTo>
                  <a:pt x="563" y="1185"/>
                  <a:pt x="629" y="1040"/>
                  <a:pt x="668" y="895"/>
                </a:cubicBezTo>
                <a:lnTo>
                  <a:pt x="119331" y="895"/>
                </a:lnTo>
                <a:cubicBezTo>
                  <a:pt x="119370" y="1040"/>
                  <a:pt x="119436" y="1185"/>
                  <a:pt x="119528" y="1234"/>
                </a:cubicBezTo>
                <a:lnTo>
                  <a:pt x="119528" y="118765"/>
                </a:lnTo>
                <a:cubicBezTo>
                  <a:pt x="119436" y="118838"/>
                  <a:pt x="119370" y="118959"/>
                  <a:pt x="119331" y="119128"/>
                </a:cubicBezTo>
                <a:close/>
                <a:moveTo>
                  <a:pt x="119790" y="118765"/>
                </a:moveTo>
                <a:lnTo>
                  <a:pt x="119790" y="118765"/>
                </a:lnTo>
                <a:lnTo>
                  <a:pt x="119790" y="1234"/>
                </a:lnTo>
                <a:cubicBezTo>
                  <a:pt x="119908" y="1137"/>
                  <a:pt x="120000" y="919"/>
                  <a:pt x="120000" y="653"/>
                </a:cubicBezTo>
                <a:cubicBezTo>
                  <a:pt x="120000" y="290"/>
                  <a:pt x="119842" y="0"/>
                  <a:pt x="119659" y="0"/>
                </a:cubicBezTo>
                <a:cubicBezTo>
                  <a:pt x="119501" y="0"/>
                  <a:pt x="119383" y="169"/>
                  <a:pt x="119331" y="411"/>
                </a:cubicBezTo>
                <a:lnTo>
                  <a:pt x="668" y="411"/>
                </a:lnTo>
                <a:cubicBezTo>
                  <a:pt x="616" y="169"/>
                  <a:pt x="498" y="0"/>
                  <a:pt x="353" y="0"/>
                </a:cubicBezTo>
                <a:cubicBezTo>
                  <a:pt x="157" y="0"/>
                  <a:pt x="0" y="290"/>
                  <a:pt x="0" y="653"/>
                </a:cubicBezTo>
                <a:cubicBezTo>
                  <a:pt x="0" y="919"/>
                  <a:pt x="91" y="1137"/>
                  <a:pt x="222" y="1234"/>
                </a:cubicBezTo>
                <a:lnTo>
                  <a:pt x="222" y="118765"/>
                </a:lnTo>
                <a:cubicBezTo>
                  <a:pt x="91" y="118862"/>
                  <a:pt x="0" y="119080"/>
                  <a:pt x="0" y="119370"/>
                </a:cubicBezTo>
                <a:cubicBezTo>
                  <a:pt x="0" y="119709"/>
                  <a:pt x="157" y="120000"/>
                  <a:pt x="353" y="120000"/>
                </a:cubicBezTo>
                <a:cubicBezTo>
                  <a:pt x="498" y="120000"/>
                  <a:pt x="616" y="119830"/>
                  <a:pt x="668" y="119612"/>
                </a:cubicBezTo>
                <a:lnTo>
                  <a:pt x="119331" y="119612"/>
                </a:lnTo>
                <a:cubicBezTo>
                  <a:pt x="119383" y="119830"/>
                  <a:pt x="119501" y="120000"/>
                  <a:pt x="119659" y="120000"/>
                </a:cubicBezTo>
                <a:cubicBezTo>
                  <a:pt x="119842" y="120000"/>
                  <a:pt x="120000" y="119709"/>
                  <a:pt x="120000" y="119370"/>
                </a:cubicBezTo>
                <a:cubicBezTo>
                  <a:pt x="120000" y="119080"/>
                  <a:pt x="119908" y="118862"/>
                  <a:pt x="119790" y="1187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16"/>
          <p:cNvSpPr txBox="1"/>
          <p:nvPr>
            <p:ph type="ctrTitle"/>
          </p:nvPr>
        </p:nvSpPr>
        <p:spPr>
          <a:xfrm>
            <a:off x="4617719" y="1371600"/>
            <a:ext cx="40692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4617720" y="3154680"/>
            <a:ext cx="4069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4617719" y="1006867"/>
            <a:ext cx="40692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1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" name="Google Shape;75;p16"/>
          <p:cNvSpPr txBox="1"/>
          <p:nvPr/>
        </p:nvSpPr>
        <p:spPr>
          <a:xfrm>
            <a:off x="457200" y="4575685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5" y="1192603"/>
            <a:ext cx="3520440" cy="956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Agenda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365759" y="1595804"/>
            <a:ext cx="1947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3" type="body"/>
          </p:nvPr>
        </p:nvSpPr>
        <p:spPr>
          <a:xfrm>
            <a:off x="365759" y="2193923"/>
            <a:ext cx="194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4" type="body"/>
          </p:nvPr>
        </p:nvSpPr>
        <p:spPr>
          <a:xfrm>
            <a:off x="2487168" y="1595804"/>
            <a:ext cx="1950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5" type="body"/>
          </p:nvPr>
        </p:nvSpPr>
        <p:spPr>
          <a:xfrm>
            <a:off x="2487168" y="2193923"/>
            <a:ext cx="1950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6" type="body"/>
          </p:nvPr>
        </p:nvSpPr>
        <p:spPr>
          <a:xfrm>
            <a:off x="4617719" y="1595804"/>
            <a:ext cx="1947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7" type="body"/>
          </p:nvPr>
        </p:nvSpPr>
        <p:spPr>
          <a:xfrm>
            <a:off x="4617719" y="2193923"/>
            <a:ext cx="194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8" type="body"/>
          </p:nvPr>
        </p:nvSpPr>
        <p:spPr>
          <a:xfrm>
            <a:off x="6739128" y="1595804"/>
            <a:ext cx="1947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9" type="body"/>
          </p:nvPr>
        </p:nvSpPr>
        <p:spPr>
          <a:xfrm>
            <a:off x="6739128" y="2193923"/>
            <a:ext cx="194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3" type="body"/>
          </p:nvPr>
        </p:nvSpPr>
        <p:spPr>
          <a:xfrm>
            <a:off x="365759" y="3108960"/>
            <a:ext cx="19476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4" type="body"/>
          </p:nvPr>
        </p:nvSpPr>
        <p:spPr>
          <a:xfrm>
            <a:off x="365759" y="3703320"/>
            <a:ext cx="1947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15" type="body"/>
          </p:nvPr>
        </p:nvSpPr>
        <p:spPr>
          <a:xfrm>
            <a:off x="2487168" y="3108960"/>
            <a:ext cx="19506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16" type="body"/>
          </p:nvPr>
        </p:nvSpPr>
        <p:spPr>
          <a:xfrm>
            <a:off x="2487168" y="3703320"/>
            <a:ext cx="1950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91" name="Google Shape;91;p17"/>
          <p:cNvSpPr txBox="1"/>
          <p:nvPr>
            <p:ph idx="17" type="body"/>
          </p:nvPr>
        </p:nvSpPr>
        <p:spPr>
          <a:xfrm>
            <a:off x="4617719" y="3108960"/>
            <a:ext cx="19476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rgbClr val="1FC3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" name="Google Shape;92;p17"/>
          <p:cNvSpPr txBox="1"/>
          <p:nvPr>
            <p:ph idx="18" type="body"/>
          </p:nvPr>
        </p:nvSpPr>
        <p:spPr>
          <a:xfrm>
            <a:off x="4617719" y="3703320"/>
            <a:ext cx="1947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19" type="body"/>
          </p:nvPr>
        </p:nvSpPr>
        <p:spPr>
          <a:xfrm>
            <a:off x="6739128" y="3108960"/>
            <a:ext cx="19476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1" i="0" sz="3200" u="none" cap="none" strike="noStrike">
                <a:solidFill>
                  <a:srgbClr val="FAA7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20" type="body"/>
          </p:nvPr>
        </p:nvSpPr>
        <p:spPr>
          <a:xfrm>
            <a:off x="6739128" y="3703320"/>
            <a:ext cx="19476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7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">
  <p:cSld name="2 Colum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65760" y="1645919"/>
            <a:ext cx="40698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" name="Google Shape;99;p18"/>
          <p:cNvSpPr txBox="1"/>
          <p:nvPr>
            <p:ph idx="2" type="body"/>
          </p:nvPr>
        </p:nvSpPr>
        <p:spPr>
          <a:xfrm>
            <a:off x="4617720" y="1645919"/>
            <a:ext cx="40692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" name="Google Shape;100;p18"/>
          <p:cNvSpPr txBox="1"/>
          <p:nvPr>
            <p:ph idx="3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idx="1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05" name="Google Shape;105;p19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19"/>
          <p:cNvSpPr txBox="1"/>
          <p:nvPr>
            <p:ph idx="2" type="body"/>
          </p:nvPr>
        </p:nvSpPr>
        <p:spPr>
          <a:xfrm>
            <a:off x="365760" y="1645919"/>
            <a:ext cx="26520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3" type="body"/>
          </p:nvPr>
        </p:nvSpPr>
        <p:spPr>
          <a:xfrm>
            <a:off x="3200400" y="1645919"/>
            <a:ext cx="26511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4" type="body"/>
          </p:nvPr>
        </p:nvSpPr>
        <p:spPr>
          <a:xfrm>
            <a:off x="6035040" y="1645919"/>
            <a:ext cx="26517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debar Left">
  <p:cSld name="Sidebar Lef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3" name="Google Shape;113;p20"/>
          <p:cNvSpPr txBox="1"/>
          <p:nvPr>
            <p:ph idx="2" type="body"/>
          </p:nvPr>
        </p:nvSpPr>
        <p:spPr>
          <a:xfrm>
            <a:off x="365760" y="1645919"/>
            <a:ext cx="26520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3" type="body"/>
          </p:nvPr>
        </p:nvSpPr>
        <p:spPr>
          <a:xfrm>
            <a:off x="3200400" y="1645919"/>
            <a:ext cx="54864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" name="Google Shape;115;p20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debar Right">
  <p:cSld name="Sidebar Righ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idx="1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9" name="Google Shape;119;p21"/>
          <p:cNvSpPr txBox="1"/>
          <p:nvPr>
            <p:ph idx="2" type="body"/>
          </p:nvPr>
        </p:nvSpPr>
        <p:spPr>
          <a:xfrm>
            <a:off x="365759" y="1645920"/>
            <a:ext cx="54858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" name="Google Shape;120;p21"/>
          <p:cNvSpPr txBox="1"/>
          <p:nvPr>
            <p:ph idx="3" type="body"/>
          </p:nvPr>
        </p:nvSpPr>
        <p:spPr>
          <a:xfrm>
            <a:off x="6035040" y="1645920"/>
            <a:ext cx="26517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Top">
  <p:cSld name="Photo - Top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65759" y="1645920"/>
            <a:ext cx="40698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" name="Google Shape;125;p22"/>
          <p:cNvSpPr txBox="1"/>
          <p:nvPr>
            <p:ph idx="2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26" name="Google Shape;126;p22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7" name="Google Shape;127;p22"/>
          <p:cNvSpPr txBox="1"/>
          <p:nvPr>
            <p:ph idx="3" type="body"/>
          </p:nvPr>
        </p:nvSpPr>
        <p:spPr>
          <a:xfrm>
            <a:off x="4617719" y="1645920"/>
            <a:ext cx="40692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Right" showMasterSp="0">
  <p:cSld name="Photo - Righ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23"/>
          <p:cNvSpPr txBox="1"/>
          <p:nvPr>
            <p:ph type="title"/>
          </p:nvPr>
        </p:nvSpPr>
        <p:spPr>
          <a:xfrm>
            <a:off x="365760" y="320040"/>
            <a:ext cx="40698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65761" y="1645919"/>
            <a:ext cx="40674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" name="Google Shape;133;p23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134" name="Google Shape;134;p2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Bottom" showMasterSp="0">
  <p:cSld name="Photo - Bottom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/>
          <p:nvPr/>
        </p:nvSpPr>
        <p:spPr>
          <a:xfrm>
            <a:off x="0" y="2574036"/>
            <a:ext cx="9144000" cy="256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24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65760" y="1097280"/>
            <a:ext cx="40698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9" name="Google Shape;139;p24"/>
          <p:cNvSpPr txBox="1"/>
          <p:nvPr>
            <p:ph idx="2" type="body"/>
          </p:nvPr>
        </p:nvSpPr>
        <p:spPr>
          <a:xfrm>
            <a:off x="4617719" y="1097280"/>
            <a:ext cx="40692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- Light Blue" showMasterSp="0">
  <p:cSld name="Section Header - Light Blu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207963" y="207963"/>
            <a:ext cx="8728200" cy="4727700"/>
          </a:xfrm>
          <a:custGeom>
            <a:rect b="b" l="l" r="r" t="t"/>
            <a:pathLst>
              <a:path extrusionOk="0" h="120000" w="120000">
                <a:moveTo>
                  <a:pt x="119331" y="119128"/>
                </a:moveTo>
                <a:lnTo>
                  <a:pt x="119331" y="119128"/>
                </a:lnTo>
                <a:lnTo>
                  <a:pt x="668" y="119128"/>
                </a:lnTo>
                <a:cubicBezTo>
                  <a:pt x="629" y="118959"/>
                  <a:pt x="563" y="118838"/>
                  <a:pt x="485" y="118765"/>
                </a:cubicBezTo>
                <a:lnTo>
                  <a:pt x="485" y="1234"/>
                </a:lnTo>
                <a:cubicBezTo>
                  <a:pt x="563" y="1185"/>
                  <a:pt x="629" y="1040"/>
                  <a:pt x="668" y="895"/>
                </a:cubicBezTo>
                <a:lnTo>
                  <a:pt x="119331" y="895"/>
                </a:lnTo>
                <a:cubicBezTo>
                  <a:pt x="119370" y="1040"/>
                  <a:pt x="119436" y="1185"/>
                  <a:pt x="119528" y="1234"/>
                </a:cubicBezTo>
                <a:lnTo>
                  <a:pt x="119528" y="118765"/>
                </a:lnTo>
                <a:cubicBezTo>
                  <a:pt x="119436" y="118838"/>
                  <a:pt x="119370" y="118959"/>
                  <a:pt x="119331" y="119128"/>
                </a:cubicBezTo>
                <a:close/>
                <a:moveTo>
                  <a:pt x="119790" y="118765"/>
                </a:moveTo>
                <a:lnTo>
                  <a:pt x="119790" y="118765"/>
                </a:lnTo>
                <a:lnTo>
                  <a:pt x="119790" y="1234"/>
                </a:lnTo>
                <a:cubicBezTo>
                  <a:pt x="119908" y="1137"/>
                  <a:pt x="120000" y="919"/>
                  <a:pt x="120000" y="653"/>
                </a:cubicBezTo>
                <a:cubicBezTo>
                  <a:pt x="120000" y="290"/>
                  <a:pt x="119842" y="0"/>
                  <a:pt x="119659" y="0"/>
                </a:cubicBezTo>
                <a:cubicBezTo>
                  <a:pt x="119501" y="0"/>
                  <a:pt x="119383" y="169"/>
                  <a:pt x="119331" y="411"/>
                </a:cubicBezTo>
                <a:lnTo>
                  <a:pt x="668" y="411"/>
                </a:lnTo>
                <a:cubicBezTo>
                  <a:pt x="616" y="169"/>
                  <a:pt x="498" y="0"/>
                  <a:pt x="353" y="0"/>
                </a:cubicBezTo>
                <a:cubicBezTo>
                  <a:pt x="157" y="0"/>
                  <a:pt x="0" y="290"/>
                  <a:pt x="0" y="653"/>
                </a:cubicBezTo>
                <a:cubicBezTo>
                  <a:pt x="0" y="919"/>
                  <a:pt x="91" y="1137"/>
                  <a:pt x="222" y="1234"/>
                </a:cubicBezTo>
                <a:lnTo>
                  <a:pt x="222" y="118765"/>
                </a:lnTo>
                <a:cubicBezTo>
                  <a:pt x="91" y="118862"/>
                  <a:pt x="0" y="119080"/>
                  <a:pt x="0" y="119370"/>
                </a:cubicBezTo>
                <a:cubicBezTo>
                  <a:pt x="0" y="119709"/>
                  <a:pt x="157" y="120000"/>
                  <a:pt x="353" y="120000"/>
                </a:cubicBezTo>
                <a:cubicBezTo>
                  <a:pt x="498" y="120000"/>
                  <a:pt x="616" y="119830"/>
                  <a:pt x="668" y="119612"/>
                </a:cubicBezTo>
                <a:lnTo>
                  <a:pt x="119331" y="119612"/>
                </a:lnTo>
                <a:cubicBezTo>
                  <a:pt x="119383" y="119830"/>
                  <a:pt x="119501" y="120000"/>
                  <a:pt x="119659" y="120000"/>
                </a:cubicBezTo>
                <a:cubicBezTo>
                  <a:pt x="119842" y="120000"/>
                  <a:pt x="120000" y="119709"/>
                  <a:pt x="120000" y="119370"/>
                </a:cubicBezTo>
                <a:cubicBezTo>
                  <a:pt x="120000" y="119080"/>
                  <a:pt x="119908" y="118862"/>
                  <a:pt x="119790" y="1187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p25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4" name="Google Shape;144;p25"/>
          <p:cNvSpPr txBox="1"/>
          <p:nvPr/>
        </p:nvSpPr>
        <p:spPr>
          <a:xfrm>
            <a:off x="457200" y="4575685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145" name="Google Shape;145;p25"/>
          <p:cNvSpPr txBox="1"/>
          <p:nvPr>
            <p:ph idx="1" type="subTitle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- Green" showMasterSp="0">
  <p:cSld name="Section Header - Green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207963" y="207963"/>
            <a:ext cx="8728200" cy="4727700"/>
          </a:xfrm>
          <a:custGeom>
            <a:rect b="b" l="l" r="r" t="t"/>
            <a:pathLst>
              <a:path extrusionOk="0" h="120000" w="120000">
                <a:moveTo>
                  <a:pt x="119331" y="119128"/>
                </a:moveTo>
                <a:lnTo>
                  <a:pt x="119331" y="119128"/>
                </a:lnTo>
                <a:lnTo>
                  <a:pt x="668" y="119128"/>
                </a:lnTo>
                <a:cubicBezTo>
                  <a:pt x="629" y="118959"/>
                  <a:pt x="563" y="118838"/>
                  <a:pt x="485" y="118765"/>
                </a:cubicBezTo>
                <a:lnTo>
                  <a:pt x="485" y="1234"/>
                </a:lnTo>
                <a:cubicBezTo>
                  <a:pt x="563" y="1185"/>
                  <a:pt x="629" y="1040"/>
                  <a:pt x="668" y="895"/>
                </a:cubicBezTo>
                <a:lnTo>
                  <a:pt x="119331" y="895"/>
                </a:lnTo>
                <a:cubicBezTo>
                  <a:pt x="119370" y="1040"/>
                  <a:pt x="119436" y="1185"/>
                  <a:pt x="119528" y="1234"/>
                </a:cubicBezTo>
                <a:lnTo>
                  <a:pt x="119528" y="118765"/>
                </a:lnTo>
                <a:cubicBezTo>
                  <a:pt x="119436" y="118838"/>
                  <a:pt x="119370" y="118959"/>
                  <a:pt x="119331" y="119128"/>
                </a:cubicBezTo>
                <a:close/>
                <a:moveTo>
                  <a:pt x="119790" y="118765"/>
                </a:moveTo>
                <a:lnTo>
                  <a:pt x="119790" y="118765"/>
                </a:lnTo>
                <a:lnTo>
                  <a:pt x="119790" y="1234"/>
                </a:lnTo>
                <a:cubicBezTo>
                  <a:pt x="119908" y="1137"/>
                  <a:pt x="120000" y="919"/>
                  <a:pt x="120000" y="653"/>
                </a:cubicBezTo>
                <a:cubicBezTo>
                  <a:pt x="120000" y="290"/>
                  <a:pt x="119842" y="0"/>
                  <a:pt x="119659" y="0"/>
                </a:cubicBezTo>
                <a:cubicBezTo>
                  <a:pt x="119501" y="0"/>
                  <a:pt x="119383" y="169"/>
                  <a:pt x="119331" y="411"/>
                </a:cubicBezTo>
                <a:lnTo>
                  <a:pt x="668" y="411"/>
                </a:lnTo>
                <a:cubicBezTo>
                  <a:pt x="616" y="169"/>
                  <a:pt x="498" y="0"/>
                  <a:pt x="353" y="0"/>
                </a:cubicBezTo>
                <a:cubicBezTo>
                  <a:pt x="157" y="0"/>
                  <a:pt x="0" y="290"/>
                  <a:pt x="0" y="653"/>
                </a:cubicBezTo>
                <a:cubicBezTo>
                  <a:pt x="0" y="919"/>
                  <a:pt x="91" y="1137"/>
                  <a:pt x="222" y="1234"/>
                </a:cubicBezTo>
                <a:lnTo>
                  <a:pt x="222" y="118765"/>
                </a:lnTo>
                <a:cubicBezTo>
                  <a:pt x="91" y="118862"/>
                  <a:pt x="0" y="119080"/>
                  <a:pt x="0" y="119370"/>
                </a:cubicBezTo>
                <a:cubicBezTo>
                  <a:pt x="0" y="119709"/>
                  <a:pt x="157" y="120000"/>
                  <a:pt x="353" y="120000"/>
                </a:cubicBezTo>
                <a:cubicBezTo>
                  <a:pt x="498" y="120000"/>
                  <a:pt x="616" y="119830"/>
                  <a:pt x="668" y="119612"/>
                </a:cubicBezTo>
                <a:lnTo>
                  <a:pt x="119331" y="119612"/>
                </a:lnTo>
                <a:cubicBezTo>
                  <a:pt x="119383" y="119830"/>
                  <a:pt x="119501" y="120000"/>
                  <a:pt x="119659" y="120000"/>
                </a:cubicBezTo>
                <a:cubicBezTo>
                  <a:pt x="119842" y="120000"/>
                  <a:pt x="120000" y="119709"/>
                  <a:pt x="120000" y="119370"/>
                </a:cubicBezTo>
                <a:cubicBezTo>
                  <a:pt x="120000" y="119080"/>
                  <a:pt x="119908" y="118862"/>
                  <a:pt x="119790" y="1187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457200" y="4575685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149" name="Google Shape;149;p26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0" name="Google Shape;150;p26"/>
          <p:cNvSpPr txBox="1"/>
          <p:nvPr>
            <p:ph idx="1" type="subTitle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- Red" showMasterSp="0">
  <p:cSld name="Section Header - Re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/>
          <p:nvPr/>
        </p:nvSpPr>
        <p:spPr>
          <a:xfrm>
            <a:off x="207963" y="207963"/>
            <a:ext cx="8728200" cy="4727700"/>
          </a:xfrm>
          <a:custGeom>
            <a:rect b="b" l="l" r="r" t="t"/>
            <a:pathLst>
              <a:path extrusionOk="0" h="120000" w="120000">
                <a:moveTo>
                  <a:pt x="119331" y="119128"/>
                </a:moveTo>
                <a:lnTo>
                  <a:pt x="119331" y="119128"/>
                </a:lnTo>
                <a:lnTo>
                  <a:pt x="668" y="119128"/>
                </a:lnTo>
                <a:cubicBezTo>
                  <a:pt x="629" y="118959"/>
                  <a:pt x="563" y="118838"/>
                  <a:pt x="485" y="118765"/>
                </a:cubicBezTo>
                <a:lnTo>
                  <a:pt x="485" y="1234"/>
                </a:lnTo>
                <a:cubicBezTo>
                  <a:pt x="563" y="1185"/>
                  <a:pt x="629" y="1040"/>
                  <a:pt x="668" y="895"/>
                </a:cubicBezTo>
                <a:lnTo>
                  <a:pt x="119331" y="895"/>
                </a:lnTo>
                <a:cubicBezTo>
                  <a:pt x="119370" y="1040"/>
                  <a:pt x="119436" y="1185"/>
                  <a:pt x="119528" y="1234"/>
                </a:cubicBezTo>
                <a:lnTo>
                  <a:pt x="119528" y="118765"/>
                </a:lnTo>
                <a:cubicBezTo>
                  <a:pt x="119436" y="118838"/>
                  <a:pt x="119370" y="118959"/>
                  <a:pt x="119331" y="119128"/>
                </a:cubicBezTo>
                <a:close/>
                <a:moveTo>
                  <a:pt x="119790" y="118765"/>
                </a:moveTo>
                <a:lnTo>
                  <a:pt x="119790" y="118765"/>
                </a:lnTo>
                <a:lnTo>
                  <a:pt x="119790" y="1234"/>
                </a:lnTo>
                <a:cubicBezTo>
                  <a:pt x="119908" y="1137"/>
                  <a:pt x="120000" y="919"/>
                  <a:pt x="120000" y="653"/>
                </a:cubicBezTo>
                <a:cubicBezTo>
                  <a:pt x="120000" y="290"/>
                  <a:pt x="119842" y="0"/>
                  <a:pt x="119659" y="0"/>
                </a:cubicBezTo>
                <a:cubicBezTo>
                  <a:pt x="119501" y="0"/>
                  <a:pt x="119383" y="169"/>
                  <a:pt x="119331" y="411"/>
                </a:cubicBezTo>
                <a:lnTo>
                  <a:pt x="668" y="411"/>
                </a:lnTo>
                <a:cubicBezTo>
                  <a:pt x="616" y="169"/>
                  <a:pt x="498" y="0"/>
                  <a:pt x="353" y="0"/>
                </a:cubicBezTo>
                <a:cubicBezTo>
                  <a:pt x="157" y="0"/>
                  <a:pt x="0" y="290"/>
                  <a:pt x="0" y="653"/>
                </a:cubicBezTo>
                <a:cubicBezTo>
                  <a:pt x="0" y="919"/>
                  <a:pt x="91" y="1137"/>
                  <a:pt x="222" y="1234"/>
                </a:cubicBezTo>
                <a:lnTo>
                  <a:pt x="222" y="118765"/>
                </a:lnTo>
                <a:cubicBezTo>
                  <a:pt x="91" y="118862"/>
                  <a:pt x="0" y="119080"/>
                  <a:pt x="0" y="119370"/>
                </a:cubicBezTo>
                <a:cubicBezTo>
                  <a:pt x="0" y="119709"/>
                  <a:pt x="157" y="120000"/>
                  <a:pt x="353" y="120000"/>
                </a:cubicBezTo>
                <a:cubicBezTo>
                  <a:pt x="498" y="120000"/>
                  <a:pt x="616" y="119830"/>
                  <a:pt x="668" y="119612"/>
                </a:cubicBezTo>
                <a:lnTo>
                  <a:pt x="119331" y="119612"/>
                </a:lnTo>
                <a:cubicBezTo>
                  <a:pt x="119383" y="119830"/>
                  <a:pt x="119501" y="120000"/>
                  <a:pt x="119659" y="120000"/>
                </a:cubicBezTo>
                <a:cubicBezTo>
                  <a:pt x="119842" y="120000"/>
                  <a:pt x="120000" y="119709"/>
                  <a:pt x="120000" y="119370"/>
                </a:cubicBezTo>
                <a:cubicBezTo>
                  <a:pt x="120000" y="119080"/>
                  <a:pt x="119908" y="118862"/>
                  <a:pt x="119790" y="1187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457200" y="4575685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154" name="Google Shape;154;p27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5" name="Google Shape;155;p27"/>
          <p:cNvSpPr txBox="1"/>
          <p:nvPr>
            <p:ph idx="1" type="subTitle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- Dark Blue" showMasterSp="0">
  <p:cSld name="Section Header - Dark Blu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/>
          <p:nvPr/>
        </p:nvSpPr>
        <p:spPr>
          <a:xfrm>
            <a:off x="207963" y="207963"/>
            <a:ext cx="8728200" cy="4727700"/>
          </a:xfrm>
          <a:custGeom>
            <a:rect b="b" l="l" r="r" t="t"/>
            <a:pathLst>
              <a:path extrusionOk="0" h="120000" w="120000">
                <a:moveTo>
                  <a:pt x="119331" y="119128"/>
                </a:moveTo>
                <a:lnTo>
                  <a:pt x="119331" y="119128"/>
                </a:lnTo>
                <a:lnTo>
                  <a:pt x="668" y="119128"/>
                </a:lnTo>
                <a:cubicBezTo>
                  <a:pt x="629" y="118959"/>
                  <a:pt x="563" y="118838"/>
                  <a:pt x="485" y="118765"/>
                </a:cubicBezTo>
                <a:lnTo>
                  <a:pt x="485" y="1234"/>
                </a:lnTo>
                <a:cubicBezTo>
                  <a:pt x="563" y="1185"/>
                  <a:pt x="629" y="1040"/>
                  <a:pt x="668" y="895"/>
                </a:cubicBezTo>
                <a:lnTo>
                  <a:pt x="119331" y="895"/>
                </a:lnTo>
                <a:cubicBezTo>
                  <a:pt x="119370" y="1040"/>
                  <a:pt x="119436" y="1185"/>
                  <a:pt x="119528" y="1234"/>
                </a:cubicBezTo>
                <a:lnTo>
                  <a:pt x="119528" y="118765"/>
                </a:lnTo>
                <a:cubicBezTo>
                  <a:pt x="119436" y="118838"/>
                  <a:pt x="119370" y="118959"/>
                  <a:pt x="119331" y="119128"/>
                </a:cubicBezTo>
                <a:close/>
                <a:moveTo>
                  <a:pt x="119790" y="118765"/>
                </a:moveTo>
                <a:lnTo>
                  <a:pt x="119790" y="118765"/>
                </a:lnTo>
                <a:lnTo>
                  <a:pt x="119790" y="1234"/>
                </a:lnTo>
                <a:cubicBezTo>
                  <a:pt x="119908" y="1137"/>
                  <a:pt x="120000" y="919"/>
                  <a:pt x="120000" y="653"/>
                </a:cubicBezTo>
                <a:cubicBezTo>
                  <a:pt x="120000" y="290"/>
                  <a:pt x="119842" y="0"/>
                  <a:pt x="119659" y="0"/>
                </a:cubicBezTo>
                <a:cubicBezTo>
                  <a:pt x="119501" y="0"/>
                  <a:pt x="119383" y="169"/>
                  <a:pt x="119331" y="411"/>
                </a:cubicBezTo>
                <a:lnTo>
                  <a:pt x="668" y="411"/>
                </a:lnTo>
                <a:cubicBezTo>
                  <a:pt x="616" y="169"/>
                  <a:pt x="498" y="0"/>
                  <a:pt x="353" y="0"/>
                </a:cubicBezTo>
                <a:cubicBezTo>
                  <a:pt x="157" y="0"/>
                  <a:pt x="0" y="290"/>
                  <a:pt x="0" y="653"/>
                </a:cubicBezTo>
                <a:cubicBezTo>
                  <a:pt x="0" y="919"/>
                  <a:pt x="91" y="1137"/>
                  <a:pt x="222" y="1234"/>
                </a:cubicBezTo>
                <a:lnTo>
                  <a:pt x="222" y="118765"/>
                </a:lnTo>
                <a:cubicBezTo>
                  <a:pt x="91" y="118862"/>
                  <a:pt x="0" y="119080"/>
                  <a:pt x="0" y="119370"/>
                </a:cubicBezTo>
                <a:cubicBezTo>
                  <a:pt x="0" y="119709"/>
                  <a:pt x="157" y="120000"/>
                  <a:pt x="353" y="120000"/>
                </a:cubicBezTo>
                <a:cubicBezTo>
                  <a:pt x="498" y="120000"/>
                  <a:pt x="616" y="119830"/>
                  <a:pt x="668" y="119612"/>
                </a:cubicBezTo>
                <a:lnTo>
                  <a:pt x="119331" y="119612"/>
                </a:lnTo>
                <a:cubicBezTo>
                  <a:pt x="119383" y="119830"/>
                  <a:pt x="119501" y="120000"/>
                  <a:pt x="119659" y="120000"/>
                </a:cubicBezTo>
                <a:cubicBezTo>
                  <a:pt x="119842" y="120000"/>
                  <a:pt x="120000" y="119709"/>
                  <a:pt x="120000" y="119370"/>
                </a:cubicBezTo>
                <a:cubicBezTo>
                  <a:pt x="120000" y="119080"/>
                  <a:pt x="119908" y="118862"/>
                  <a:pt x="119790" y="1187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457200" y="4575685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159" name="Google Shape;159;p28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0" name="Google Shape;160;p28"/>
          <p:cNvSpPr txBox="1"/>
          <p:nvPr>
            <p:ph idx="1" type="subTitle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- Photo" showMasterSp="0">
  <p:cSld name="Section Header - Photo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/>
        </p:nvSpPr>
        <p:spPr>
          <a:xfrm>
            <a:off x="457200" y="4575685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sp>
        <p:nvSpPr>
          <p:cNvPr id="163" name="Google Shape;163;p29"/>
          <p:cNvSpPr/>
          <p:nvPr/>
        </p:nvSpPr>
        <p:spPr>
          <a:xfrm>
            <a:off x="4424363" y="669925"/>
            <a:ext cx="4287900" cy="3811500"/>
          </a:xfrm>
          <a:custGeom>
            <a:rect b="b" l="l" r="r" t="t"/>
            <a:pathLst>
              <a:path extrusionOk="0" h="120000" w="120000">
                <a:moveTo>
                  <a:pt x="118639" y="118919"/>
                </a:moveTo>
                <a:lnTo>
                  <a:pt x="118639" y="118919"/>
                </a:lnTo>
                <a:lnTo>
                  <a:pt x="1360" y="118919"/>
                </a:lnTo>
                <a:cubicBezTo>
                  <a:pt x="1280" y="118709"/>
                  <a:pt x="1147" y="118559"/>
                  <a:pt x="987" y="118469"/>
                </a:cubicBezTo>
                <a:lnTo>
                  <a:pt x="987" y="1530"/>
                </a:lnTo>
                <a:cubicBezTo>
                  <a:pt x="1147" y="1470"/>
                  <a:pt x="1280" y="1290"/>
                  <a:pt x="1360" y="1110"/>
                </a:cubicBezTo>
                <a:lnTo>
                  <a:pt x="118639" y="1110"/>
                </a:lnTo>
                <a:cubicBezTo>
                  <a:pt x="118719" y="1290"/>
                  <a:pt x="118852" y="1470"/>
                  <a:pt x="119039" y="1530"/>
                </a:cubicBezTo>
                <a:lnTo>
                  <a:pt x="119039" y="118469"/>
                </a:lnTo>
                <a:cubicBezTo>
                  <a:pt x="118852" y="118559"/>
                  <a:pt x="118719" y="118709"/>
                  <a:pt x="118639" y="118919"/>
                </a:cubicBezTo>
                <a:close/>
                <a:moveTo>
                  <a:pt x="119573" y="118469"/>
                </a:moveTo>
                <a:lnTo>
                  <a:pt x="119573" y="118469"/>
                </a:lnTo>
                <a:lnTo>
                  <a:pt x="119573" y="1530"/>
                </a:lnTo>
                <a:cubicBezTo>
                  <a:pt x="119813" y="1410"/>
                  <a:pt x="120000" y="1140"/>
                  <a:pt x="120000" y="810"/>
                </a:cubicBezTo>
                <a:cubicBezTo>
                  <a:pt x="120000" y="360"/>
                  <a:pt x="119679" y="0"/>
                  <a:pt x="119306" y="0"/>
                </a:cubicBezTo>
                <a:cubicBezTo>
                  <a:pt x="118985" y="0"/>
                  <a:pt x="118745" y="210"/>
                  <a:pt x="118639" y="510"/>
                </a:cubicBezTo>
                <a:lnTo>
                  <a:pt x="1360" y="510"/>
                </a:lnTo>
                <a:cubicBezTo>
                  <a:pt x="1254" y="210"/>
                  <a:pt x="1014" y="0"/>
                  <a:pt x="720" y="0"/>
                </a:cubicBezTo>
                <a:cubicBezTo>
                  <a:pt x="320" y="0"/>
                  <a:pt x="0" y="360"/>
                  <a:pt x="0" y="810"/>
                </a:cubicBezTo>
                <a:cubicBezTo>
                  <a:pt x="0" y="1140"/>
                  <a:pt x="186" y="1410"/>
                  <a:pt x="453" y="1530"/>
                </a:cubicBezTo>
                <a:lnTo>
                  <a:pt x="453" y="118469"/>
                </a:lnTo>
                <a:cubicBezTo>
                  <a:pt x="186" y="118589"/>
                  <a:pt x="0" y="118859"/>
                  <a:pt x="0" y="119219"/>
                </a:cubicBezTo>
                <a:cubicBezTo>
                  <a:pt x="0" y="119639"/>
                  <a:pt x="320" y="120000"/>
                  <a:pt x="720" y="120000"/>
                </a:cubicBezTo>
                <a:cubicBezTo>
                  <a:pt x="1014" y="120000"/>
                  <a:pt x="1254" y="119789"/>
                  <a:pt x="1360" y="119519"/>
                </a:cubicBezTo>
                <a:lnTo>
                  <a:pt x="118639" y="119519"/>
                </a:lnTo>
                <a:cubicBezTo>
                  <a:pt x="118745" y="119789"/>
                  <a:pt x="118985" y="120000"/>
                  <a:pt x="119306" y="120000"/>
                </a:cubicBezTo>
                <a:cubicBezTo>
                  <a:pt x="119679" y="120000"/>
                  <a:pt x="120000" y="119639"/>
                  <a:pt x="120000" y="119219"/>
                </a:cubicBezTo>
                <a:cubicBezTo>
                  <a:pt x="120000" y="118859"/>
                  <a:pt x="119813" y="118589"/>
                  <a:pt x="119573" y="1184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29"/>
          <p:cNvSpPr txBox="1"/>
          <p:nvPr>
            <p:ph type="ctrTitle"/>
          </p:nvPr>
        </p:nvSpPr>
        <p:spPr>
          <a:xfrm>
            <a:off x="4617718" y="1962149"/>
            <a:ext cx="3886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5" name="Google Shape;165;p29"/>
          <p:cNvSpPr txBox="1"/>
          <p:nvPr>
            <p:ph idx="1" type="subTitle"/>
          </p:nvPr>
        </p:nvSpPr>
        <p:spPr>
          <a:xfrm>
            <a:off x="4617719" y="1097280"/>
            <a:ext cx="3886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5400"/>
              <a:buFont typeface="Lato"/>
              <a:buNone/>
              <a:def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tement - Light Blue" showMasterSp="0">
  <p:cSld name="Statement - Light Blue">
    <p:bg>
      <p:bgPr>
        <a:solidFill>
          <a:srgbClr val="1FC3FF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212725" y="669925"/>
            <a:ext cx="8728200" cy="3325800"/>
          </a:xfrm>
          <a:custGeom>
            <a:rect b="b" l="l" r="r" t="t"/>
            <a:pathLst>
              <a:path extrusionOk="0" h="120000" w="120000">
                <a:moveTo>
                  <a:pt x="119331" y="118761"/>
                </a:moveTo>
                <a:lnTo>
                  <a:pt x="119331" y="118761"/>
                </a:lnTo>
                <a:lnTo>
                  <a:pt x="668" y="118761"/>
                </a:lnTo>
                <a:cubicBezTo>
                  <a:pt x="629" y="118521"/>
                  <a:pt x="563" y="118349"/>
                  <a:pt x="485" y="118245"/>
                </a:cubicBezTo>
                <a:lnTo>
                  <a:pt x="485" y="1754"/>
                </a:lnTo>
                <a:cubicBezTo>
                  <a:pt x="563" y="1685"/>
                  <a:pt x="629" y="1478"/>
                  <a:pt x="668" y="1272"/>
                </a:cubicBezTo>
                <a:lnTo>
                  <a:pt x="119331" y="1272"/>
                </a:lnTo>
                <a:cubicBezTo>
                  <a:pt x="119370" y="1478"/>
                  <a:pt x="119436" y="1685"/>
                  <a:pt x="119528" y="1754"/>
                </a:cubicBezTo>
                <a:lnTo>
                  <a:pt x="119528" y="118245"/>
                </a:lnTo>
                <a:cubicBezTo>
                  <a:pt x="119436" y="118349"/>
                  <a:pt x="119370" y="118521"/>
                  <a:pt x="119331" y="118761"/>
                </a:cubicBezTo>
                <a:close/>
                <a:moveTo>
                  <a:pt x="119790" y="118245"/>
                </a:moveTo>
                <a:lnTo>
                  <a:pt x="119790" y="118245"/>
                </a:lnTo>
                <a:lnTo>
                  <a:pt x="119790" y="1754"/>
                </a:lnTo>
                <a:cubicBezTo>
                  <a:pt x="119908" y="1616"/>
                  <a:pt x="120000" y="1306"/>
                  <a:pt x="120000" y="928"/>
                </a:cubicBezTo>
                <a:cubicBezTo>
                  <a:pt x="120000" y="412"/>
                  <a:pt x="119842" y="0"/>
                  <a:pt x="119659" y="0"/>
                </a:cubicBezTo>
                <a:cubicBezTo>
                  <a:pt x="119501" y="0"/>
                  <a:pt x="119383" y="240"/>
                  <a:pt x="119331" y="584"/>
                </a:cubicBezTo>
                <a:lnTo>
                  <a:pt x="668" y="584"/>
                </a:lnTo>
                <a:cubicBezTo>
                  <a:pt x="616" y="240"/>
                  <a:pt x="498" y="0"/>
                  <a:pt x="353" y="0"/>
                </a:cubicBezTo>
                <a:cubicBezTo>
                  <a:pt x="157" y="0"/>
                  <a:pt x="0" y="412"/>
                  <a:pt x="0" y="928"/>
                </a:cubicBezTo>
                <a:cubicBezTo>
                  <a:pt x="0" y="1306"/>
                  <a:pt x="91" y="1616"/>
                  <a:pt x="222" y="1754"/>
                </a:cubicBezTo>
                <a:lnTo>
                  <a:pt x="222" y="118245"/>
                </a:lnTo>
                <a:cubicBezTo>
                  <a:pt x="91" y="118383"/>
                  <a:pt x="0" y="118727"/>
                  <a:pt x="0" y="119105"/>
                </a:cubicBezTo>
                <a:cubicBezTo>
                  <a:pt x="0" y="119587"/>
                  <a:pt x="157" y="120000"/>
                  <a:pt x="353" y="120000"/>
                </a:cubicBezTo>
                <a:cubicBezTo>
                  <a:pt x="498" y="120000"/>
                  <a:pt x="616" y="119759"/>
                  <a:pt x="668" y="119449"/>
                </a:cubicBezTo>
                <a:lnTo>
                  <a:pt x="119331" y="119449"/>
                </a:lnTo>
                <a:cubicBezTo>
                  <a:pt x="119383" y="119759"/>
                  <a:pt x="119501" y="120000"/>
                  <a:pt x="119659" y="120000"/>
                </a:cubicBezTo>
                <a:cubicBezTo>
                  <a:pt x="119842" y="120000"/>
                  <a:pt x="120000" y="119587"/>
                  <a:pt x="120000" y="119105"/>
                </a:cubicBezTo>
                <a:cubicBezTo>
                  <a:pt x="120000" y="118727"/>
                  <a:pt x="119908" y="118383"/>
                  <a:pt x="119790" y="1182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7950" y="4689417"/>
            <a:ext cx="1005841" cy="27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0"/>
          <p:cNvSpPr txBox="1"/>
          <p:nvPr>
            <p:ph idx="1" type="subTitle"/>
          </p:nvPr>
        </p:nvSpPr>
        <p:spPr>
          <a:xfrm>
            <a:off x="365760" y="1325880"/>
            <a:ext cx="84126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" name="Google Shape;172;p30"/>
          <p:cNvSpPr txBox="1"/>
          <p:nvPr>
            <p:ph type="title"/>
          </p:nvPr>
        </p:nvSpPr>
        <p:spPr>
          <a:xfrm>
            <a:off x="365760" y="868680"/>
            <a:ext cx="841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ACC"/>
              </a:buClr>
              <a:buSzPts val="1800"/>
              <a:buFont typeface="Oswald"/>
              <a:buNone/>
              <a:defRPr b="1" i="0" sz="1800" u="none" cap="none" strike="noStrike">
                <a:solidFill>
                  <a:srgbClr val="007ACC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tement - Green" showMasterSp="0">
  <p:cSld name="Statement - Green">
    <p:bg>
      <p:bgPr>
        <a:solidFill>
          <a:srgbClr val="1CAD6E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212725" y="669925"/>
            <a:ext cx="8728200" cy="3325800"/>
          </a:xfrm>
          <a:custGeom>
            <a:rect b="b" l="l" r="r" t="t"/>
            <a:pathLst>
              <a:path extrusionOk="0" h="120000" w="120000">
                <a:moveTo>
                  <a:pt x="119331" y="118761"/>
                </a:moveTo>
                <a:lnTo>
                  <a:pt x="119331" y="118761"/>
                </a:lnTo>
                <a:lnTo>
                  <a:pt x="668" y="118761"/>
                </a:lnTo>
                <a:cubicBezTo>
                  <a:pt x="629" y="118521"/>
                  <a:pt x="563" y="118349"/>
                  <a:pt x="485" y="118245"/>
                </a:cubicBezTo>
                <a:lnTo>
                  <a:pt x="485" y="1754"/>
                </a:lnTo>
                <a:cubicBezTo>
                  <a:pt x="563" y="1685"/>
                  <a:pt x="629" y="1478"/>
                  <a:pt x="668" y="1272"/>
                </a:cubicBezTo>
                <a:lnTo>
                  <a:pt x="119331" y="1272"/>
                </a:lnTo>
                <a:cubicBezTo>
                  <a:pt x="119370" y="1478"/>
                  <a:pt x="119436" y="1685"/>
                  <a:pt x="119528" y="1754"/>
                </a:cubicBezTo>
                <a:lnTo>
                  <a:pt x="119528" y="118245"/>
                </a:lnTo>
                <a:cubicBezTo>
                  <a:pt x="119436" y="118349"/>
                  <a:pt x="119370" y="118521"/>
                  <a:pt x="119331" y="118761"/>
                </a:cubicBezTo>
                <a:close/>
                <a:moveTo>
                  <a:pt x="119790" y="118245"/>
                </a:moveTo>
                <a:lnTo>
                  <a:pt x="119790" y="118245"/>
                </a:lnTo>
                <a:lnTo>
                  <a:pt x="119790" y="1754"/>
                </a:lnTo>
                <a:cubicBezTo>
                  <a:pt x="119908" y="1616"/>
                  <a:pt x="120000" y="1306"/>
                  <a:pt x="120000" y="928"/>
                </a:cubicBezTo>
                <a:cubicBezTo>
                  <a:pt x="120000" y="412"/>
                  <a:pt x="119842" y="0"/>
                  <a:pt x="119659" y="0"/>
                </a:cubicBezTo>
                <a:cubicBezTo>
                  <a:pt x="119501" y="0"/>
                  <a:pt x="119383" y="240"/>
                  <a:pt x="119331" y="584"/>
                </a:cubicBezTo>
                <a:lnTo>
                  <a:pt x="668" y="584"/>
                </a:lnTo>
                <a:cubicBezTo>
                  <a:pt x="616" y="240"/>
                  <a:pt x="498" y="0"/>
                  <a:pt x="353" y="0"/>
                </a:cubicBezTo>
                <a:cubicBezTo>
                  <a:pt x="157" y="0"/>
                  <a:pt x="0" y="412"/>
                  <a:pt x="0" y="928"/>
                </a:cubicBezTo>
                <a:cubicBezTo>
                  <a:pt x="0" y="1306"/>
                  <a:pt x="91" y="1616"/>
                  <a:pt x="222" y="1754"/>
                </a:cubicBezTo>
                <a:lnTo>
                  <a:pt x="222" y="118245"/>
                </a:lnTo>
                <a:cubicBezTo>
                  <a:pt x="91" y="118383"/>
                  <a:pt x="0" y="118727"/>
                  <a:pt x="0" y="119105"/>
                </a:cubicBezTo>
                <a:cubicBezTo>
                  <a:pt x="0" y="119587"/>
                  <a:pt x="157" y="120000"/>
                  <a:pt x="353" y="120000"/>
                </a:cubicBezTo>
                <a:cubicBezTo>
                  <a:pt x="498" y="120000"/>
                  <a:pt x="616" y="119759"/>
                  <a:pt x="668" y="119449"/>
                </a:cubicBezTo>
                <a:lnTo>
                  <a:pt x="119331" y="119449"/>
                </a:lnTo>
                <a:cubicBezTo>
                  <a:pt x="119383" y="119759"/>
                  <a:pt x="119501" y="120000"/>
                  <a:pt x="119659" y="120000"/>
                </a:cubicBezTo>
                <a:cubicBezTo>
                  <a:pt x="119842" y="120000"/>
                  <a:pt x="120000" y="119587"/>
                  <a:pt x="120000" y="119105"/>
                </a:cubicBezTo>
                <a:cubicBezTo>
                  <a:pt x="120000" y="118727"/>
                  <a:pt x="119908" y="118383"/>
                  <a:pt x="119790" y="1182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31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7950" y="4689417"/>
            <a:ext cx="1005841" cy="27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31"/>
          <p:cNvSpPr txBox="1"/>
          <p:nvPr>
            <p:ph idx="1" type="subTitle"/>
          </p:nvPr>
        </p:nvSpPr>
        <p:spPr>
          <a:xfrm>
            <a:off x="365760" y="1325881"/>
            <a:ext cx="84126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" name="Google Shape;179;p31"/>
          <p:cNvSpPr txBox="1"/>
          <p:nvPr>
            <p:ph type="title"/>
          </p:nvPr>
        </p:nvSpPr>
        <p:spPr>
          <a:xfrm>
            <a:off x="365760" y="868680"/>
            <a:ext cx="841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E087"/>
              </a:buClr>
              <a:buSzPts val="1800"/>
              <a:buFont typeface="Oswald"/>
              <a:buNone/>
              <a:defRPr b="1" i="0" sz="1800" u="none" cap="none" strike="noStrike">
                <a:solidFill>
                  <a:srgbClr val="12E087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tement - Red" showMasterSp="0">
  <p:cSld name="Statement - Red">
    <p:bg>
      <p:bgPr>
        <a:solidFill>
          <a:srgbClr val="FF0045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/>
          <p:nvPr/>
        </p:nvSpPr>
        <p:spPr>
          <a:xfrm>
            <a:off x="212725" y="669925"/>
            <a:ext cx="8728200" cy="3325800"/>
          </a:xfrm>
          <a:custGeom>
            <a:rect b="b" l="l" r="r" t="t"/>
            <a:pathLst>
              <a:path extrusionOk="0" h="120000" w="120000">
                <a:moveTo>
                  <a:pt x="119331" y="118761"/>
                </a:moveTo>
                <a:lnTo>
                  <a:pt x="119331" y="118761"/>
                </a:lnTo>
                <a:lnTo>
                  <a:pt x="668" y="118761"/>
                </a:lnTo>
                <a:cubicBezTo>
                  <a:pt x="629" y="118521"/>
                  <a:pt x="563" y="118349"/>
                  <a:pt x="485" y="118245"/>
                </a:cubicBezTo>
                <a:lnTo>
                  <a:pt x="485" y="1754"/>
                </a:lnTo>
                <a:cubicBezTo>
                  <a:pt x="563" y="1685"/>
                  <a:pt x="629" y="1478"/>
                  <a:pt x="668" y="1272"/>
                </a:cubicBezTo>
                <a:lnTo>
                  <a:pt x="119331" y="1272"/>
                </a:lnTo>
                <a:cubicBezTo>
                  <a:pt x="119370" y="1478"/>
                  <a:pt x="119436" y="1685"/>
                  <a:pt x="119528" y="1754"/>
                </a:cubicBezTo>
                <a:lnTo>
                  <a:pt x="119528" y="118245"/>
                </a:lnTo>
                <a:cubicBezTo>
                  <a:pt x="119436" y="118349"/>
                  <a:pt x="119370" y="118521"/>
                  <a:pt x="119331" y="118761"/>
                </a:cubicBezTo>
                <a:close/>
                <a:moveTo>
                  <a:pt x="119790" y="118245"/>
                </a:moveTo>
                <a:lnTo>
                  <a:pt x="119790" y="118245"/>
                </a:lnTo>
                <a:lnTo>
                  <a:pt x="119790" y="1754"/>
                </a:lnTo>
                <a:cubicBezTo>
                  <a:pt x="119908" y="1616"/>
                  <a:pt x="120000" y="1306"/>
                  <a:pt x="120000" y="928"/>
                </a:cubicBezTo>
                <a:cubicBezTo>
                  <a:pt x="120000" y="412"/>
                  <a:pt x="119842" y="0"/>
                  <a:pt x="119659" y="0"/>
                </a:cubicBezTo>
                <a:cubicBezTo>
                  <a:pt x="119501" y="0"/>
                  <a:pt x="119383" y="240"/>
                  <a:pt x="119331" y="584"/>
                </a:cubicBezTo>
                <a:lnTo>
                  <a:pt x="668" y="584"/>
                </a:lnTo>
                <a:cubicBezTo>
                  <a:pt x="616" y="240"/>
                  <a:pt x="498" y="0"/>
                  <a:pt x="353" y="0"/>
                </a:cubicBezTo>
                <a:cubicBezTo>
                  <a:pt x="157" y="0"/>
                  <a:pt x="0" y="412"/>
                  <a:pt x="0" y="928"/>
                </a:cubicBezTo>
                <a:cubicBezTo>
                  <a:pt x="0" y="1306"/>
                  <a:pt x="91" y="1616"/>
                  <a:pt x="222" y="1754"/>
                </a:cubicBezTo>
                <a:lnTo>
                  <a:pt x="222" y="118245"/>
                </a:lnTo>
                <a:cubicBezTo>
                  <a:pt x="91" y="118383"/>
                  <a:pt x="0" y="118727"/>
                  <a:pt x="0" y="119105"/>
                </a:cubicBezTo>
                <a:cubicBezTo>
                  <a:pt x="0" y="119587"/>
                  <a:pt x="157" y="120000"/>
                  <a:pt x="353" y="120000"/>
                </a:cubicBezTo>
                <a:cubicBezTo>
                  <a:pt x="498" y="120000"/>
                  <a:pt x="616" y="119759"/>
                  <a:pt x="668" y="119449"/>
                </a:cubicBezTo>
                <a:lnTo>
                  <a:pt x="119331" y="119449"/>
                </a:lnTo>
                <a:cubicBezTo>
                  <a:pt x="119383" y="119759"/>
                  <a:pt x="119501" y="120000"/>
                  <a:pt x="119659" y="120000"/>
                </a:cubicBezTo>
                <a:cubicBezTo>
                  <a:pt x="119842" y="120000"/>
                  <a:pt x="120000" y="119587"/>
                  <a:pt x="120000" y="119105"/>
                </a:cubicBezTo>
                <a:cubicBezTo>
                  <a:pt x="120000" y="118727"/>
                  <a:pt x="119908" y="118383"/>
                  <a:pt x="119790" y="1182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32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pic>
        <p:nvPicPr>
          <p:cNvPr id="183" name="Google Shape;18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7950" y="4689417"/>
            <a:ext cx="1005841" cy="27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2"/>
          <p:cNvSpPr txBox="1"/>
          <p:nvPr>
            <p:ph idx="1" type="subTitle"/>
          </p:nvPr>
        </p:nvSpPr>
        <p:spPr>
          <a:xfrm>
            <a:off x="365760" y="1325881"/>
            <a:ext cx="84126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" name="Google Shape;186;p32"/>
          <p:cNvSpPr txBox="1"/>
          <p:nvPr>
            <p:ph type="title"/>
          </p:nvPr>
        </p:nvSpPr>
        <p:spPr>
          <a:xfrm>
            <a:off x="365760" y="868680"/>
            <a:ext cx="841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70035"/>
              </a:buClr>
              <a:buSzPts val="1800"/>
              <a:buFont typeface="Oswald"/>
              <a:buNone/>
              <a:defRPr b="1" i="0" sz="1800" u="none" cap="none" strike="noStrike">
                <a:solidFill>
                  <a:srgbClr val="C70035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tatement - Dark Blue" showMasterSp="0">
  <p:cSld name="Statement - Dark Blue">
    <p:bg>
      <p:bgPr>
        <a:solidFill>
          <a:srgbClr val="0E078C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212725" y="669925"/>
            <a:ext cx="8728200" cy="3325800"/>
          </a:xfrm>
          <a:custGeom>
            <a:rect b="b" l="l" r="r" t="t"/>
            <a:pathLst>
              <a:path extrusionOk="0" h="120000" w="120000">
                <a:moveTo>
                  <a:pt x="119331" y="118761"/>
                </a:moveTo>
                <a:lnTo>
                  <a:pt x="119331" y="118761"/>
                </a:lnTo>
                <a:lnTo>
                  <a:pt x="668" y="118761"/>
                </a:lnTo>
                <a:cubicBezTo>
                  <a:pt x="629" y="118521"/>
                  <a:pt x="563" y="118349"/>
                  <a:pt x="485" y="118245"/>
                </a:cubicBezTo>
                <a:lnTo>
                  <a:pt x="485" y="1754"/>
                </a:lnTo>
                <a:cubicBezTo>
                  <a:pt x="563" y="1685"/>
                  <a:pt x="629" y="1478"/>
                  <a:pt x="668" y="1272"/>
                </a:cubicBezTo>
                <a:lnTo>
                  <a:pt x="119331" y="1272"/>
                </a:lnTo>
                <a:cubicBezTo>
                  <a:pt x="119370" y="1478"/>
                  <a:pt x="119436" y="1685"/>
                  <a:pt x="119528" y="1754"/>
                </a:cubicBezTo>
                <a:lnTo>
                  <a:pt x="119528" y="118245"/>
                </a:lnTo>
                <a:cubicBezTo>
                  <a:pt x="119436" y="118349"/>
                  <a:pt x="119370" y="118521"/>
                  <a:pt x="119331" y="118761"/>
                </a:cubicBezTo>
                <a:close/>
                <a:moveTo>
                  <a:pt x="119790" y="118245"/>
                </a:moveTo>
                <a:lnTo>
                  <a:pt x="119790" y="118245"/>
                </a:lnTo>
                <a:lnTo>
                  <a:pt x="119790" y="1754"/>
                </a:lnTo>
                <a:cubicBezTo>
                  <a:pt x="119908" y="1616"/>
                  <a:pt x="120000" y="1306"/>
                  <a:pt x="120000" y="928"/>
                </a:cubicBezTo>
                <a:cubicBezTo>
                  <a:pt x="120000" y="412"/>
                  <a:pt x="119842" y="0"/>
                  <a:pt x="119659" y="0"/>
                </a:cubicBezTo>
                <a:cubicBezTo>
                  <a:pt x="119501" y="0"/>
                  <a:pt x="119383" y="240"/>
                  <a:pt x="119331" y="584"/>
                </a:cubicBezTo>
                <a:lnTo>
                  <a:pt x="668" y="584"/>
                </a:lnTo>
                <a:cubicBezTo>
                  <a:pt x="616" y="240"/>
                  <a:pt x="498" y="0"/>
                  <a:pt x="353" y="0"/>
                </a:cubicBezTo>
                <a:cubicBezTo>
                  <a:pt x="157" y="0"/>
                  <a:pt x="0" y="412"/>
                  <a:pt x="0" y="928"/>
                </a:cubicBezTo>
                <a:cubicBezTo>
                  <a:pt x="0" y="1306"/>
                  <a:pt x="91" y="1616"/>
                  <a:pt x="222" y="1754"/>
                </a:cubicBezTo>
                <a:lnTo>
                  <a:pt x="222" y="118245"/>
                </a:lnTo>
                <a:cubicBezTo>
                  <a:pt x="91" y="118383"/>
                  <a:pt x="0" y="118727"/>
                  <a:pt x="0" y="119105"/>
                </a:cubicBezTo>
                <a:cubicBezTo>
                  <a:pt x="0" y="119587"/>
                  <a:pt x="157" y="120000"/>
                  <a:pt x="353" y="120000"/>
                </a:cubicBezTo>
                <a:cubicBezTo>
                  <a:pt x="498" y="120000"/>
                  <a:pt x="616" y="119759"/>
                  <a:pt x="668" y="119449"/>
                </a:cubicBezTo>
                <a:lnTo>
                  <a:pt x="119331" y="119449"/>
                </a:lnTo>
                <a:cubicBezTo>
                  <a:pt x="119383" y="119759"/>
                  <a:pt x="119501" y="120000"/>
                  <a:pt x="119659" y="120000"/>
                </a:cubicBezTo>
                <a:cubicBezTo>
                  <a:pt x="119842" y="120000"/>
                  <a:pt x="120000" y="119587"/>
                  <a:pt x="120000" y="119105"/>
                </a:cubicBezTo>
                <a:cubicBezTo>
                  <a:pt x="120000" y="118727"/>
                  <a:pt x="119908" y="118383"/>
                  <a:pt x="119790" y="1182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33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7950" y="4689417"/>
            <a:ext cx="1005841" cy="2731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33"/>
          <p:cNvSpPr txBox="1"/>
          <p:nvPr>
            <p:ph idx="1" type="subTitle"/>
          </p:nvPr>
        </p:nvSpPr>
        <p:spPr>
          <a:xfrm>
            <a:off x="365760" y="1325881"/>
            <a:ext cx="84126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3" name="Google Shape;193;p33"/>
          <p:cNvSpPr txBox="1"/>
          <p:nvPr>
            <p:ph type="title"/>
          </p:nvPr>
        </p:nvSpPr>
        <p:spPr>
          <a:xfrm>
            <a:off x="365760" y="868680"/>
            <a:ext cx="841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E0"/>
              </a:buClr>
              <a:buSzPts val="1800"/>
              <a:buFont typeface="Oswald"/>
              <a:buNone/>
              <a:defRPr b="1" i="0" sz="1800" u="none" cap="none" strike="noStrike">
                <a:solidFill>
                  <a:srgbClr val="008AE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 showMasterSp="0">
  <p:cSld name="End Slide">
    <p:bg>
      <p:bgPr>
        <a:gradFill>
          <a:gsLst>
            <a:gs pos="0">
              <a:srgbClr val="00A2FF"/>
            </a:gs>
            <a:gs pos="100000">
              <a:srgbClr val="1CAD6E"/>
            </a:gs>
          </a:gsLst>
          <a:lin ang="0" scaled="0"/>
        </a:gra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/>
          <p:nvPr/>
        </p:nvSpPr>
        <p:spPr>
          <a:xfrm>
            <a:off x="207963" y="207963"/>
            <a:ext cx="8728200" cy="4727700"/>
          </a:xfrm>
          <a:custGeom>
            <a:rect b="b" l="l" r="r" t="t"/>
            <a:pathLst>
              <a:path extrusionOk="0" h="120000" w="120000">
                <a:moveTo>
                  <a:pt x="119331" y="119128"/>
                </a:moveTo>
                <a:lnTo>
                  <a:pt x="119331" y="119128"/>
                </a:lnTo>
                <a:lnTo>
                  <a:pt x="668" y="119128"/>
                </a:lnTo>
                <a:cubicBezTo>
                  <a:pt x="629" y="118959"/>
                  <a:pt x="563" y="118838"/>
                  <a:pt x="485" y="118765"/>
                </a:cubicBezTo>
                <a:lnTo>
                  <a:pt x="485" y="1234"/>
                </a:lnTo>
                <a:cubicBezTo>
                  <a:pt x="563" y="1185"/>
                  <a:pt x="629" y="1040"/>
                  <a:pt x="668" y="895"/>
                </a:cubicBezTo>
                <a:lnTo>
                  <a:pt x="119331" y="895"/>
                </a:lnTo>
                <a:cubicBezTo>
                  <a:pt x="119370" y="1040"/>
                  <a:pt x="119436" y="1185"/>
                  <a:pt x="119528" y="1234"/>
                </a:cubicBezTo>
                <a:lnTo>
                  <a:pt x="119528" y="118765"/>
                </a:lnTo>
                <a:cubicBezTo>
                  <a:pt x="119436" y="118838"/>
                  <a:pt x="119370" y="118959"/>
                  <a:pt x="119331" y="119128"/>
                </a:cubicBezTo>
                <a:close/>
                <a:moveTo>
                  <a:pt x="119790" y="118765"/>
                </a:moveTo>
                <a:lnTo>
                  <a:pt x="119790" y="118765"/>
                </a:lnTo>
                <a:lnTo>
                  <a:pt x="119790" y="1234"/>
                </a:lnTo>
                <a:cubicBezTo>
                  <a:pt x="119908" y="1137"/>
                  <a:pt x="120000" y="919"/>
                  <a:pt x="120000" y="653"/>
                </a:cubicBezTo>
                <a:cubicBezTo>
                  <a:pt x="120000" y="290"/>
                  <a:pt x="119842" y="0"/>
                  <a:pt x="119659" y="0"/>
                </a:cubicBezTo>
                <a:cubicBezTo>
                  <a:pt x="119501" y="0"/>
                  <a:pt x="119383" y="169"/>
                  <a:pt x="119331" y="411"/>
                </a:cubicBezTo>
                <a:lnTo>
                  <a:pt x="668" y="411"/>
                </a:lnTo>
                <a:cubicBezTo>
                  <a:pt x="616" y="169"/>
                  <a:pt x="498" y="0"/>
                  <a:pt x="353" y="0"/>
                </a:cubicBezTo>
                <a:cubicBezTo>
                  <a:pt x="157" y="0"/>
                  <a:pt x="0" y="290"/>
                  <a:pt x="0" y="653"/>
                </a:cubicBezTo>
                <a:cubicBezTo>
                  <a:pt x="0" y="919"/>
                  <a:pt x="91" y="1137"/>
                  <a:pt x="222" y="1234"/>
                </a:cubicBezTo>
                <a:lnTo>
                  <a:pt x="222" y="118765"/>
                </a:lnTo>
                <a:cubicBezTo>
                  <a:pt x="91" y="118862"/>
                  <a:pt x="0" y="119080"/>
                  <a:pt x="0" y="119370"/>
                </a:cubicBezTo>
                <a:cubicBezTo>
                  <a:pt x="0" y="119709"/>
                  <a:pt x="157" y="120000"/>
                  <a:pt x="353" y="120000"/>
                </a:cubicBezTo>
                <a:cubicBezTo>
                  <a:pt x="498" y="120000"/>
                  <a:pt x="616" y="119830"/>
                  <a:pt x="668" y="119612"/>
                </a:cubicBezTo>
                <a:lnTo>
                  <a:pt x="119331" y="119612"/>
                </a:lnTo>
                <a:cubicBezTo>
                  <a:pt x="119383" y="119830"/>
                  <a:pt x="119501" y="120000"/>
                  <a:pt x="119659" y="120000"/>
                </a:cubicBezTo>
                <a:cubicBezTo>
                  <a:pt x="119842" y="120000"/>
                  <a:pt x="120000" y="119709"/>
                  <a:pt x="120000" y="119370"/>
                </a:cubicBezTo>
                <a:cubicBezTo>
                  <a:pt x="120000" y="119080"/>
                  <a:pt x="119908" y="118862"/>
                  <a:pt x="119790" y="1187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5750" y="1736725"/>
            <a:ext cx="6032500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9" name="Google Shape;199;p35"/>
          <p:cNvSpPr txBox="1"/>
          <p:nvPr>
            <p:ph idx="1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00" name="Google Shape;200;p35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5" name="Google Shape;205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6" name="Google Shape;20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65759" y="1645920"/>
            <a:ext cx="7041600" cy="29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/>
          <p:nvPr/>
        </p:nvSpPr>
        <p:spPr>
          <a:xfrm>
            <a:off x="457200" y="4731249"/>
            <a:ext cx="2560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2FF"/>
              </a:buClr>
              <a:buSzPts val="600"/>
              <a:buFont typeface="Lato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Confidential. For internal use only.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727950" y="4689417"/>
            <a:ext cx="1005841" cy="27316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45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11" Type="http://schemas.openxmlformats.org/officeDocument/2006/relationships/image" Target="../media/image22.png"/><Relationship Id="rId10" Type="http://schemas.openxmlformats.org/officeDocument/2006/relationships/image" Target="../media/image49.png"/><Relationship Id="rId12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31.png"/><Relationship Id="rId5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larifai.com/explorer/#/apps/d121d2c3431f4977b20357573c27098c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jpg"/><Relationship Id="rId4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5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5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45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>
            <p:ph type="ctrTitle"/>
          </p:nvPr>
        </p:nvSpPr>
        <p:spPr>
          <a:xfrm>
            <a:off x="4617719" y="1371600"/>
            <a:ext cx="40692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</a:pPr>
            <a:r>
              <a:rPr lang="en"/>
              <a:t>The Unreasonable Deceptiveness of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</a:pPr>
            <a:r>
              <a:rPr lang="en"/>
              <a:t>Bad Data</a:t>
            </a:r>
            <a:endParaRPr/>
          </a:p>
        </p:txBody>
      </p:sp>
      <p:sp>
        <p:nvSpPr>
          <p:cNvPr id="212" name="Google Shape;212;p38"/>
          <p:cNvSpPr txBox="1"/>
          <p:nvPr>
            <p:ph idx="2" type="body"/>
          </p:nvPr>
        </p:nvSpPr>
        <p:spPr>
          <a:xfrm>
            <a:off x="4617719" y="1006867"/>
            <a:ext cx="40692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</a:pPr>
            <a:r>
              <a:rPr lang="en"/>
              <a:t>November 9, 2018</a:t>
            </a:r>
            <a:endParaRPr b="1" i="0" sz="11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5" name="Google Shape;28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00" y="274450"/>
            <a:ext cx="2955750" cy="48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000" y="2209325"/>
            <a:ext cx="5887477" cy="20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000" y="312725"/>
            <a:ext cx="6159199" cy="27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25" y="198350"/>
            <a:ext cx="25336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2250" y="3330100"/>
            <a:ext cx="3251174" cy="15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3625" y="1966950"/>
            <a:ext cx="2110375" cy="31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872" y="1494225"/>
            <a:ext cx="2316778" cy="236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93235" y="2811025"/>
            <a:ext cx="1753414" cy="20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78150" y="77537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212" y="295600"/>
            <a:ext cx="7211576" cy="45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174" y="307550"/>
            <a:ext cx="7173652" cy="452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750" y="307287"/>
            <a:ext cx="7174500" cy="452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1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Responsible for machine learning in production</a:t>
            </a:r>
            <a:endParaRPr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Link between research and product</a:t>
            </a:r>
            <a:endParaRPr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Train, evaluate, and deploy models</a:t>
            </a:r>
            <a:endParaRPr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Tune ML algorithms like visual search</a:t>
            </a:r>
            <a:endParaRPr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Increase efficiency of human labelers</a:t>
            </a:r>
            <a:endParaRPr/>
          </a:p>
        </p:txBody>
      </p:sp>
      <p:sp>
        <p:nvSpPr>
          <p:cNvPr id="315" name="Google Shape;315;p51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APPLIED MACHINE LEARNING</a:t>
            </a:r>
            <a:endParaRPr/>
          </a:p>
        </p:txBody>
      </p:sp>
      <p:sp>
        <p:nvSpPr>
          <p:cNvPr id="316" name="Google Shape;316;p5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Responsible for machine learning in production</a:t>
            </a:r>
            <a:endParaRPr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Link between research and product</a:t>
            </a:r>
            <a:endParaRPr/>
          </a:p>
          <a:p>
            <a:pPr indent="-2209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Char char="•"/>
            </a:pPr>
            <a:r>
              <a:rPr b="1" lang="en" sz="2000"/>
              <a:t>Train, evaluate, and deploy models</a:t>
            </a:r>
            <a:endParaRPr b="1" sz="2000"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Tune ML algorithms like visual search</a:t>
            </a:r>
            <a:endParaRPr/>
          </a:p>
          <a:p>
            <a:pPr indent="-182880" lvl="0" marL="18288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Increase efficiency of human labelers</a:t>
            </a:r>
            <a:endParaRPr/>
          </a:p>
        </p:txBody>
      </p:sp>
      <p:sp>
        <p:nvSpPr>
          <p:cNvPr id="322" name="Google Shape;322;p52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APPLIED MACHINE LEARNING</a:t>
            </a:r>
            <a:endParaRPr/>
          </a:p>
        </p:txBody>
      </p:sp>
      <p:sp>
        <p:nvSpPr>
          <p:cNvPr id="323" name="Google Shape;323;p5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 txBox="1"/>
          <p:nvPr>
            <p:ph idx="2" type="body"/>
          </p:nvPr>
        </p:nvSpPr>
        <p:spPr>
          <a:xfrm>
            <a:off x="365759" y="1595804"/>
            <a:ext cx="1947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</a:pPr>
            <a:r>
              <a:rPr b="1" i="0" lang="en" sz="32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01</a:t>
            </a:r>
            <a:endParaRPr b="1" i="0" sz="32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53"/>
          <p:cNvSpPr txBox="1"/>
          <p:nvPr>
            <p:ph idx="3" type="body"/>
          </p:nvPr>
        </p:nvSpPr>
        <p:spPr>
          <a:xfrm>
            <a:off x="365759" y="2193923"/>
            <a:ext cx="194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rPr lang="en"/>
              <a:t>WHAT IS BAD DATA?</a:t>
            </a:r>
            <a:endParaRPr/>
          </a:p>
        </p:txBody>
      </p:sp>
      <p:sp>
        <p:nvSpPr>
          <p:cNvPr id="330" name="Google Shape;330;p53"/>
          <p:cNvSpPr txBox="1"/>
          <p:nvPr>
            <p:ph idx="4" type="body"/>
          </p:nvPr>
        </p:nvSpPr>
        <p:spPr>
          <a:xfrm>
            <a:off x="2487168" y="1595804"/>
            <a:ext cx="1950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</a:pPr>
            <a:r>
              <a:rPr b="1" i="0" lang="en" sz="32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02</a:t>
            </a:r>
            <a:endParaRPr b="1" i="0" sz="32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53"/>
          <p:cNvSpPr txBox="1"/>
          <p:nvPr>
            <p:ph idx="5" type="body"/>
          </p:nvPr>
        </p:nvSpPr>
        <p:spPr>
          <a:xfrm>
            <a:off x="2487168" y="2193923"/>
            <a:ext cx="1950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rPr lang="en"/>
              <a:t>WHAT’S SO BAD ABOUT IT?</a:t>
            </a:r>
            <a:endParaRPr/>
          </a:p>
        </p:txBody>
      </p:sp>
      <p:sp>
        <p:nvSpPr>
          <p:cNvPr id="332" name="Google Shape;332;p53"/>
          <p:cNvSpPr txBox="1"/>
          <p:nvPr>
            <p:ph idx="6" type="body"/>
          </p:nvPr>
        </p:nvSpPr>
        <p:spPr>
          <a:xfrm>
            <a:off x="4617719" y="1595804"/>
            <a:ext cx="1947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</a:pPr>
            <a:r>
              <a:rPr b="1" i="0" lang="en" sz="3200" u="none" cap="none" strike="noStrik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03</a:t>
            </a:r>
            <a:endParaRPr b="1" i="0" sz="3200" u="none" cap="none" strike="noStrik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53"/>
          <p:cNvSpPr txBox="1"/>
          <p:nvPr>
            <p:ph idx="7" type="body"/>
          </p:nvPr>
        </p:nvSpPr>
        <p:spPr>
          <a:xfrm>
            <a:off x="4617719" y="2193923"/>
            <a:ext cx="194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rPr lang="en"/>
              <a:t>HOW DO YOU EXPOSE BAD DATA?</a:t>
            </a:r>
            <a:endParaRPr b="0" i="0" sz="14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4" name="Google Shape;334;p53"/>
          <p:cNvSpPr txBox="1"/>
          <p:nvPr>
            <p:ph idx="8" type="body"/>
          </p:nvPr>
        </p:nvSpPr>
        <p:spPr>
          <a:xfrm>
            <a:off x="6739128" y="1595804"/>
            <a:ext cx="1947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</a:pPr>
            <a:r>
              <a:rPr b="1" i="0" lang="en" sz="32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04</a:t>
            </a:r>
            <a:endParaRPr b="1" i="0" sz="3200" u="none" cap="none" strike="noStrik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53"/>
          <p:cNvSpPr txBox="1"/>
          <p:nvPr>
            <p:ph idx="9" type="body"/>
          </p:nvPr>
        </p:nvSpPr>
        <p:spPr>
          <a:xfrm>
            <a:off x="6739128" y="2193923"/>
            <a:ext cx="194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rPr lang="en"/>
              <a:t>HOW DO YOU MAKE BAD DATA INTO GOOD DATA?</a:t>
            </a:r>
            <a:endParaRPr b="0" i="0" sz="14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6" name="Google Shape;336;p5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53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AGENDA</a:t>
            </a:r>
            <a:endParaRPr b="0" i="0" sz="36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</a:pPr>
            <a:r>
              <a:rPr lang="en"/>
              <a:t>WHAT IS BAD DATA?</a:t>
            </a:r>
            <a:endParaRPr b="0" i="0" sz="36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3" name="Google Shape;343;p54"/>
          <p:cNvSpPr txBox="1"/>
          <p:nvPr>
            <p:ph idx="4294967295" type="body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 sz="5400">
                <a:solidFill>
                  <a:schemeClr val="lt1"/>
                </a:solidFill>
              </a:rPr>
              <a:t>1</a:t>
            </a:r>
            <a:endParaRPr b="1" i="0" sz="5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>
            <p:ph idx="1" type="body"/>
          </p:nvPr>
        </p:nvSpPr>
        <p:spPr>
          <a:xfrm>
            <a:off x="365760" y="1645919"/>
            <a:ext cx="40698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C. Sun, A. Shrivastava, S. Singh, and A. Gupta. Revisiting unreasonable effectiveness of data in deep learning era. In ICCV, 2017.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t/>
            </a:r>
            <a:endParaRPr/>
          </a:p>
        </p:txBody>
      </p:sp>
      <p:sp>
        <p:nvSpPr>
          <p:cNvPr id="349" name="Google Shape;349;p55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WE NEED DATA</a:t>
            </a:r>
            <a:endParaRPr/>
          </a:p>
        </p:txBody>
      </p:sp>
      <p:sp>
        <p:nvSpPr>
          <p:cNvPr id="350" name="Google Shape;350;p55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1" name="Google Shape;3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393" y="1508923"/>
            <a:ext cx="3148557" cy="31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133350"/>
            <a:ext cx="24384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idx="1" type="subTitle"/>
          </p:nvPr>
        </p:nvSpPr>
        <p:spPr>
          <a:xfrm>
            <a:off x="365760" y="960120"/>
            <a:ext cx="8321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</a:pPr>
            <a:r>
              <a:rPr lang="en"/>
              <a:t>About our company</a:t>
            </a:r>
            <a:endParaRPr b="0" i="0" sz="20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8" name="Google Shape;218;p39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CLARIFAI</a:t>
            </a:r>
            <a:endParaRPr b="0" i="0" sz="36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9" name="Google Shape;219;p39"/>
          <p:cNvSpPr txBox="1"/>
          <p:nvPr>
            <p:ph idx="2" type="body"/>
          </p:nvPr>
        </p:nvSpPr>
        <p:spPr>
          <a:xfrm>
            <a:off x="365760" y="1645919"/>
            <a:ext cx="26520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2880" lvl="0" marL="18288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AI Platform for computer vision</a:t>
            </a:r>
            <a:endParaRPr/>
          </a:p>
          <a:p>
            <a:pPr indent="-182880" lvl="0" marL="18288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ImageNet 2013</a:t>
            </a:r>
            <a:endParaRPr/>
          </a:p>
          <a:p>
            <a:pPr indent="-182880" lvl="0" marL="18288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100+ Employees</a:t>
            </a:r>
            <a:endParaRPr/>
          </a:p>
          <a:p>
            <a:pPr indent="-182880" lvl="0" marL="18288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•"/>
            </a:pPr>
            <a:r>
              <a:rPr lang="en"/>
              <a:t>Predict, Create, Search</a:t>
            </a:r>
            <a:endParaRPr/>
          </a:p>
        </p:txBody>
      </p:sp>
      <p:sp>
        <p:nvSpPr>
          <p:cNvPr id="220" name="Google Shape;220;p39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1" name="Google Shape;221;p39"/>
          <p:cNvPicPr preferRelativeResize="0"/>
          <p:nvPr/>
        </p:nvPicPr>
        <p:blipFill rotWithShape="1">
          <a:blip r:embed="rId3">
            <a:alphaModFix/>
          </a:blip>
          <a:srcRect b="-1230" l="0" r="0" t="1230"/>
          <a:stretch/>
        </p:blipFill>
        <p:spPr>
          <a:xfrm>
            <a:off x="3545400" y="1462925"/>
            <a:ext cx="5136952" cy="298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133350"/>
            <a:ext cx="24384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7"/>
          <p:cNvSpPr txBox="1"/>
          <p:nvPr/>
        </p:nvSpPr>
        <p:spPr>
          <a:xfrm>
            <a:off x="3752300" y="781925"/>
            <a:ext cx="1271400" cy="12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Lato"/>
                <a:ea typeface="Lato"/>
                <a:cs typeface="Lato"/>
                <a:sym typeface="Lato"/>
              </a:rPr>
              <a:t>DATA</a:t>
            </a:r>
            <a:endParaRPr sz="3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133350"/>
            <a:ext cx="2971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742950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088" y="235200"/>
            <a:ext cx="6219825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61"/>
          <p:cNvSpPr txBox="1"/>
          <p:nvPr>
            <p:ph idx="4294967295" type="body"/>
          </p:nvPr>
        </p:nvSpPr>
        <p:spPr>
          <a:xfrm>
            <a:off x="365760" y="1325880"/>
            <a:ext cx="84126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</a:pPr>
            <a:r>
              <a:rPr lang="en" sz="3200">
                <a:solidFill>
                  <a:schemeClr val="lt1"/>
                </a:solidFill>
              </a:rPr>
              <a:t>This data is bad, and you know it</a:t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61"/>
          <p:cNvSpPr txBox="1"/>
          <p:nvPr>
            <p:ph type="title"/>
          </p:nvPr>
        </p:nvSpPr>
        <p:spPr>
          <a:xfrm>
            <a:off x="365760" y="868680"/>
            <a:ext cx="841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ACC"/>
              </a:buClr>
              <a:buSzPts val="1800"/>
              <a:buFont typeface="Oswald"/>
              <a:buNone/>
            </a:pPr>
            <a:r>
              <a:rPr lang="en"/>
              <a:t>HONEST BAD DATA</a:t>
            </a:r>
            <a:endParaRPr b="1" i="0" sz="1800" u="none" cap="none" strike="noStrike">
              <a:solidFill>
                <a:srgbClr val="007AC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62"/>
          <p:cNvSpPr txBox="1"/>
          <p:nvPr>
            <p:ph idx="4294967295" type="body"/>
          </p:nvPr>
        </p:nvSpPr>
        <p:spPr>
          <a:xfrm>
            <a:off x="365760" y="1325881"/>
            <a:ext cx="84126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ato"/>
              <a:buNone/>
            </a:pPr>
            <a:r>
              <a:rPr lang="en" sz="3200">
                <a:solidFill>
                  <a:schemeClr val="lt1"/>
                </a:solidFill>
              </a:rPr>
              <a:t>This data is so bad, you think it’s good</a:t>
            </a:r>
            <a:endParaRPr/>
          </a:p>
        </p:txBody>
      </p:sp>
      <p:sp>
        <p:nvSpPr>
          <p:cNvPr id="391" name="Google Shape;391;p62"/>
          <p:cNvSpPr txBox="1"/>
          <p:nvPr>
            <p:ph type="title"/>
          </p:nvPr>
        </p:nvSpPr>
        <p:spPr>
          <a:xfrm>
            <a:off x="365760" y="868680"/>
            <a:ext cx="841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E087"/>
              </a:buClr>
              <a:buSzPts val="1800"/>
              <a:buFont typeface="Oswald"/>
              <a:buNone/>
            </a:pPr>
            <a:r>
              <a:rPr lang="en"/>
              <a:t>DECEPTIVE BAD DATA</a:t>
            </a:r>
            <a:endParaRPr b="1" i="0" sz="1800" u="none" cap="none" strike="noStrike">
              <a:solidFill>
                <a:srgbClr val="12E0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</a:pPr>
            <a:r>
              <a:rPr lang="en"/>
              <a:t>WHAT’S SO BAD ABOUT IT?</a:t>
            </a:r>
            <a:endParaRPr b="0" i="0" sz="36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7" name="Google Shape;397;p63"/>
          <p:cNvSpPr txBox="1"/>
          <p:nvPr>
            <p:ph idx="4294967295" type="body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 sz="5400">
                <a:solidFill>
                  <a:schemeClr val="lt1"/>
                </a:solidFill>
              </a:rPr>
              <a:t>2</a:t>
            </a:r>
            <a:endParaRPr b="1" i="0" sz="5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BAD MODELS</a:t>
            </a:r>
            <a:endParaRPr/>
          </a:p>
        </p:txBody>
      </p:sp>
      <p:sp>
        <p:nvSpPr>
          <p:cNvPr id="403" name="Google Shape;403;p64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4" name="Google Shape;40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09" y="1292913"/>
            <a:ext cx="3787875" cy="37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1512" y="1271063"/>
            <a:ext cx="3832325" cy="37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5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FALSE CONFIDENCE</a:t>
            </a:r>
            <a:endParaRPr/>
          </a:p>
        </p:txBody>
      </p:sp>
      <p:sp>
        <p:nvSpPr>
          <p:cNvPr id="411" name="Google Shape;411;p65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6"/>
          <p:cNvSpPr txBox="1"/>
          <p:nvPr>
            <p:ph idx="1" type="body"/>
          </p:nvPr>
        </p:nvSpPr>
        <p:spPr>
          <a:xfrm>
            <a:off x="2897875" y="1645925"/>
            <a:ext cx="22641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rPr lang="en"/>
              <a:t>	 				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rPr lang="en" sz="1800"/>
              <a:t>test set != real world </a:t>
            </a:r>
            <a:endParaRPr sz="1800"/>
          </a:p>
        </p:txBody>
      </p:sp>
      <p:sp>
        <p:nvSpPr>
          <p:cNvPr id="417" name="Google Shape;417;p66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FALSE CONFIDENCE</a:t>
            </a:r>
            <a:endParaRPr/>
          </a:p>
        </p:txBody>
      </p:sp>
      <p:sp>
        <p:nvSpPr>
          <p:cNvPr id="418" name="Google Shape;418;p66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9" name="Google Shape;4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75" y="1469697"/>
            <a:ext cx="2185775" cy="32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6"/>
          <p:cNvPicPr preferRelativeResize="0"/>
          <p:nvPr/>
        </p:nvPicPr>
        <p:blipFill rotWithShape="1">
          <a:blip r:embed="rId4">
            <a:alphaModFix/>
          </a:blip>
          <a:srcRect b="-2149" l="0" r="0" t="2150"/>
          <a:stretch/>
        </p:blipFill>
        <p:spPr>
          <a:xfrm>
            <a:off x="5316200" y="2046850"/>
            <a:ext cx="3016824" cy="21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APPLIED MACHINE LEARNING</a:t>
            </a:r>
            <a:endParaRPr/>
          </a:p>
        </p:txBody>
      </p:sp>
      <p:sp>
        <p:nvSpPr>
          <p:cNvPr id="227" name="Google Shape;227;p40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7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7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25" y="675150"/>
            <a:ext cx="8778252" cy="367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8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8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8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6" name="Google Shape;4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422" y="150425"/>
            <a:ext cx="8349150" cy="442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9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MACHINE BIAS</a:t>
            </a:r>
            <a:endParaRPr/>
          </a:p>
        </p:txBody>
      </p:sp>
      <p:sp>
        <p:nvSpPr>
          <p:cNvPr id="442" name="Google Shape;442;p69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69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564" y="410650"/>
            <a:ext cx="3974522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0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MACHINE BIAS</a:t>
            </a:r>
            <a:endParaRPr/>
          </a:p>
        </p:txBody>
      </p:sp>
      <p:sp>
        <p:nvSpPr>
          <p:cNvPr id="450" name="Google Shape;450;p70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70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564" y="410650"/>
            <a:ext cx="3974522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53" name="Google Shape;45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8951" y="1645925"/>
            <a:ext cx="6229752" cy="1070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1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MACHINE BIAS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t/>
            </a:r>
            <a:endParaRPr/>
          </a:p>
        </p:txBody>
      </p:sp>
      <p:sp>
        <p:nvSpPr>
          <p:cNvPr id="459" name="Google Shape;459;p7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0" name="Google Shape;460;p71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1" name="Google Shape;46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564" y="410650"/>
            <a:ext cx="3974522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2" name="Google Shape;46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8951" y="1645925"/>
            <a:ext cx="6229752" cy="1070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3" name="Google Shape;46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4301" y="3307875"/>
            <a:ext cx="7479050" cy="74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2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MACHINE BIAS</a:t>
            </a:r>
            <a:endParaRPr/>
          </a:p>
        </p:txBody>
      </p:sp>
      <p:sp>
        <p:nvSpPr>
          <p:cNvPr id="469" name="Google Shape;469;p7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0" name="Google Shape;470;p72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475" y="1738327"/>
            <a:ext cx="6774402" cy="2577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3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MACHINE BIAS</a:t>
            </a:r>
            <a:endParaRPr/>
          </a:p>
        </p:txBody>
      </p:sp>
      <p:sp>
        <p:nvSpPr>
          <p:cNvPr id="477" name="Google Shape;477;p7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8" name="Google Shape;47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6" y="1737360"/>
            <a:ext cx="7367801" cy="2224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4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Honest bad data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Bad </a:t>
            </a:r>
            <a:r>
              <a:rPr lang="en" sz="2400"/>
              <a:t>data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Deceptive bad data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False confidence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Machine bias</a:t>
            </a:r>
            <a:endParaRPr sz="2400"/>
          </a:p>
        </p:txBody>
      </p:sp>
      <p:sp>
        <p:nvSpPr>
          <p:cNvPr id="484" name="Google Shape;484;p74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Threat countdown</a:t>
            </a:r>
            <a:endParaRPr/>
          </a:p>
        </p:txBody>
      </p:sp>
      <p:sp>
        <p:nvSpPr>
          <p:cNvPr id="485" name="Google Shape;485;p74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FAR...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5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</a:pPr>
            <a:r>
              <a:rPr lang="en"/>
              <a:t>HOW DO YOU EXPOSE BAD DATA?</a:t>
            </a:r>
            <a:endParaRPr b="0" i="0" sz="36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1" name="Google Shape;491;p75"/>
          <p:cNvSpPr txBox="1"/>
          <p:nvPr>
            <p:ph idx="4294967295" type="body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 sz="5400">
                <a:solidFill>
                  <a:schemeClr val="lt1"/>
                </a:solidFill>
              </a:rPr>
              <a:t>3</a:t>
            </a:r>
            <a:endParaRPr b="1" i="0" sz="5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6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Visual Search over your dataset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Displaying labels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Training models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Searching with model predictions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•"/>
            </a:pPr>
            <a:r>
              <a:rPr lang="en" sz="1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Demo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7" name="Google Shape;497;p76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</a:pPr>
            <a:r>
              <a:rPr lang="en"/>
              <a:t>Clarifai Explorer</a:t>
            </a:r>
            <a:endParaRPr b="0" i="0" sz="20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8" name="Google Shape;498;p76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USE TOOLS</a:t>
            </a:r>
            <a:endParaRPr/>
          </a:p>
        </p:txBody>
      </p:sp>
      <p:sp>
        <p:nvSpPr>
          <p:cNvPr id="499" name="Google Shape;499;p76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7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Understood the training data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Identified failure cases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Added new data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828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•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Rinse &amp; Repeat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5" name="Google Shape;505;p77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</a:pPr>
            <a:r>
              <a:rPr lang="en"/>
              <a:t>Clarifai Explorer</a:t>
            </a:r>
            <a:endParaRPr b="0" i="0" sz="20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6" name="Google Shape;506;p77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USE TOOLS</a:t>
            </a:r>
            <a:endParaRPr/>
          </a:p>
        </p:txBody>
      </p:sp>
      <p:sp>
        <p:nvSpPr>
          <p:cNvPr id="507" name="Google Shape;507;p77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8"/>
          <p:cNvSpPr txBox="1"/>
          <p:nvPr>
            <p:ph type="ctrTitle"/>
          </p:nvPr>
        </p:nvSpPr>
        <p:spPr>
          <a:xfrm>
            <a:off x="4617719" y="1962149"/>
            <a:ext cx="40692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</a:pPr>
            <a:r>
              <a:rPr lang="en"/>
              <a:t>HOW DO YOU MAKE BAD DATA INTO GOOD DATA?</a:t>
            </a:r>
            <a:endParaRPr b="0" i="0" sz="36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13" name="Google Shape;513;p78"/>
          <p:cNvSpPr txBox="1"/>
          <p:nvPr>
            <p:ph idx="4294967295" type="body"/>
          </p:nvPr>
        </p:nvSpPr>
        <p:spPr>
          <a:xfrm>
            <a:off x="4617719" y="1097280"/>
            <a:ext cx="4069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ato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 sz="5400">
                <a:solidFill>
                  <a:schemeClr val="lt1"/>
                </a:solidFill>
              </a:rPr>
              <a:t>4</a:t>
            </a:r>
            <a:endParaRPr b="1" i="0" sz="5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9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JUST USE IT</a:t>
            </a:r>
            <a:endParaRPr/>
          </a:p>
        </p:txBody>
      </p:sp>
      <p:sp>
        <p:nvSpPr>
          <p:cNvPr id="519" name="Google Shape;519;p79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0" name="Google Shape;52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939" y="406050"/>
            <a:ext cx="3974522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0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JUST USE IT</a:t>
            </a:r>
            <a:endParaRPr/>
          </a:p>
        </p:txBody>
      </p:sp>
      <p:sp>
        <p:nvSpPr>
          <p:cNvPr id="526" name="Google Shape;526;p80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7" name="Google Shape;52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939" y="406050"/>
            <a:ext cx="3974522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8" name="Google Shape;52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125" y="1138769"/>
            <a:ext cx="2996139" cy="22976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1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EXPLORE YOUR DATA</a:t>
            </a:r>
            <a:endParaRPr/>
          </a:p>
        </p:txBody>
      </p:sp>
      <p:sp>
        <p:nvSpPr>
          <p:cNvPr id="534" name="Google Shape;534;p81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5" name="Google Shape;535;p81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50" y="1002240"/>
            <a:ext cx="7102476" cy="3648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2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r>
              <a:t/>
            </a:r>
            <a:endParaRPr/>
          </a:p>
        </p:txBody>
      </p:sp>
      <p:sp>
        <p:nvSpPr>
          <p:cNvPr id="542" name="Google Shape;542;p82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</a:pPr>
            <a:r>
              <a:rPr lang="en"/>
              <a:t>Representation Learning</a:t>
            </a:r>
            <a:endParaRPr b="0" i="0" sz="20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3" name="Google Shape;543;p82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USE THE GOOD PARTS</a:t>
            </a:r>
            <a:endParaRPr/>
          </a:p>
        </p:txBody>
      </p:sp>
      <p:sp>
        <p:nvSpPr>
          <p:cNvPr id="544" name="Google Shape;544;p8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5" name="Google Shape;545;p82"/>
          <p:cNvSpPr/>
          <p:nvPr/>
        </p:nvSpPr>
        <p:spPr>
          <a:xfrm>
            <a:off x="6325299" y="16921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Zeiler and Fergus, “Visualizing and Understanding Convolutional Networks”, ECCV 2014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6" name="Google Shape;54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36" y="1738325"/>
            <a:ext cx="5867064" cy="29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3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"/>
              <a:buNone/>
            </a:pPr>
            <a:r>
              <a:rPr lang="en"/>
              <a:t>Representation Learning</a:t>
            </a:r>
            <a:endParaRPr b="0" i="0" sz="20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2" name="Google Shape;552;p83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USE THE GOOD PARTS</a:t>
            </a:r>
            <a:endParaRPr/>
          </a:p>
        </p:txBody>
      </p:sp>
      <p:sp>
        <p:nvSpPr>
          <p:cNvPr id="553" name="Google Shape;553;p8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4" name="Google Shape;554;p83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5" name="Google Shape;555;p83"/>
          <p:cNvPicPr preferRelativeResize="0"/>
          <p:nvPr/>
        </p:nvPicPr>
        <p:blipFill rotWithShape="1">
          <a:blip r:embed="rId3">
            <a:alphaModFix/>
          </a:blip>
          <a:srcRect b="14612" l="0" r="0" t="16847"/>
          <a:stretch/>
        </p:blipFill>
        <p:spPr>
          <a:xfrm>
            <a:off x="488900" y="1738325"/>
            <a:ext cx="5693100" cy="283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4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1" name="Google Shape;561;p84"/>
          <p:cNvSpPr/>
          <p:nvPr/>
        </p:nvSpPr>
        <p:spPr>
          <a:xfrm>
            <a:off x="7407274" y="1738313"/>
            <a:ext cx="1279500" cy="28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2" name="Google Shape;56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128" y="0"/>
            <a:ext cx="34457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5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Bad data takes two forms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Honest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Deceptive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85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happened?</a:t>
            </a:r>
            <a:endParaRPr/>
          </a:p>
        </p:txBody>
      </p:sp>
      <p:sp>
        <p:nvSpPr>
          <p:cNvPr id="569" name="Google Shape;569;p85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UP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6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Bad data takes two forms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Honest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Deceptive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tools to: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Evaluate your models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Break through false confidence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Expose inherent bias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86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happened?</a:t>
            </a:r>
            <a:endParaRPr/>
          </a:p>
        </p:txBody>
      </p:sp>
      <p:sp>
        <p:nvSpPr>
          <p:cNvPr id="576" name="Google Shape;576;p86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UP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9" name="Google Shape;2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00" y="274450"/>
            <a:ext cx="2955750" cy="480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7"/>
          <p:cNvSpPr txBox="1"/>
          <p:nvPr>
            <p:ph idx="1" type="body"/>
          </p:nvPr>
        </p:nvSpPr>
        <p:spPr>
          <a:xfrm>
            <a:off x="365759" y="1645920"/>
            <a:ext cx="7041600" cy="29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Bad data takes two forms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Honest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Deceptive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tools to: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Evaluate your models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Break through false confidence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Expose inherent bias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If you’re stuck with it: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Try to use it anyway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rich representations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Reconsider your problem</a:t>
            </a:r>
            <a:endParaRPr/>
          </a:p>
        </p:txBody>
      </p:sp>
      <p:sp>
        <p:nvSpPr>
          <p:cNvPr id="582" name="Google Shape;582;p87"/>
          <p:cNvSpPr txBox="1"/>
          <p:nvPr>
            <p:ph idx="2" type="subTitle"/>
          </p:nvPr>
        </p:nvSpPr>
        <p:spPr>
          <a:xfrm>
            <a:off x="365760" y="960119"/>
            <a:ext cx="83166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happened?</a:t>
            </a:r>
            <a:endParaRPr/>
          </a:p>
        </p:txBody>
      </p:sp>
      <p:sp>
        <p:nvSpPr>
          <p:cNvPr id="583" name="Google Shape;583;p87"/>
          <p:cNvSpPr txBox="1"/>
          <p:nvPr>
            <p:ph type="title"/>
          </p:nvPr>
        </p:nvSpPr>
        <p:spPr>
          <a:xfrm>
            <a:off x="365760" y="320040"/>
            <a:ext cx="83166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UP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8"/>
          <p:cNvSpPr txBox="1"/>
          <p:nvPr>
            <p:ph type="title"/>
          </p:nvPr>
        </p:nvSpPr>
        <p:spPr>
          <a:xfrm>
            <a:off x="365760" y="320040"/>
            <a:ext cx="40698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</a:pPr>
            <a:r>
              <a:rPr lang="en"/>
              <a:t>REACH OUT</a:t>
            </a:r>
            <a:endParaRPr b="0" i="0" sz="36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365761" y="1645919"/>
            <a:ext cx="40674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8288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igel@clarifai.com</a:t>
            </a:r>
            <a:endParaRPr/>
          </a:p>
          <a:p>
            <a:pPr indent="0" lvl="0" marL="18288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8288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Thanks to Hakka Labs and DataEngConf!</a:t>
            </a:r>
            <a:endParaRPr/>
          </a:p>
        </p:txBody>
      </p:sp>
      <p:sp>
        <p:nvSpPr>
          <p:cNvPr id="591" name="Google Shape;591;p88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2" name="Google Shape;592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7950" y="4689417"/>
            <a:ext cx="1005841" cy="27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6" name="Google Shape;2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00" y="274450"/>
            <a:ext cx="2955750" cy="48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000" y="2209325"/>
            <a:ext cx="5887477" cy="20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4" name="Google Shape;2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00" y="274450"/>
            <a:ext cx="2955750" cy="48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000" y="2209325"/>
            <a:ext cx="5887477" cy="20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000" y="312725"/>
            <a:ext cx="6159199" cy="27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3" name="Google Shape;26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00" y="274450"/>
            <a:ext cx="2955750" cy="48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000" y="2209325"/>
            <a:ext cx="5887477" cy="20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000" y="312725"/>
            <a:ext cx="6159199" cy="27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25" y="198350"/>
            <a:ext cx="2533650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/>
          <p:nvPr>
            <p:ph idx="12" type="sldNum"/>
          </p:nvPr>
        </p:nvSpPr>
        <p:spPr>
          <a:xfrm>
            <a:off x="8412480" y="91440"/>
            <a:ext cx="27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6840"/>
            <a:ext cx="8839198" cy="36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500" y="274450"/>
            <a:ext cx="2955750" cy="48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000" y="2209325"/>
            <a:ext cx="5887477" cy="20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000" y="312725"/>
            <a:ext cx="6159199" cy="27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25" y="198350"/>
            <a:ext cx="25336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2250" y="3330100"/>
            <a:ext cx="3251174" cy="15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3625" y="1966950"/>
            <a:ext cx="2110375" cy="31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larifai">
  <a:themeElements>
    <a:clrScheme name="Clarifai">
      <a:dk1>
        <a:srgbClr val="000000"/>
      </a:dk1>
      <a:lt1>
        <a:srgbClr val="FFFFFF"/>
      </a:lt1>
      <a:dk2>
        <a:srgbClr val="00A2FF"/>
      </a:dk2>
      <a:lt2>
        <a:srgbClr val="F2F3F5"/>
      </a:lt2>
      <a:accent1>
        <a:srgbClr val="0E078C"/>
      </a:accent1>
      <a:accent2>
        <a:srgbClr val="00A2FF"/>
      </a:accent2>
      <a:accent3>
        <a:srgbClr val="FF0045"/>
      </a:accent3>
      <a:accent4>
        <a:srgbClr val="1CAD6E"/>
      </a:accent4>
      <a:accent5>
        <a:srgbClr val="FFD633"/>
      </a:accent5>
      <a:accent6>
        <a:srgbClr val="171F29"/>
      </a:accent6>
      <a:hlink>
        <a:srgbClr val="00A2FF"/>
      </a:hlink>
      <a:folHlink>
        <a:srgbClr val="00A2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