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firstSlideNum="0" strictFirstAndLastChars="0" saveSubsetFonts="1" showSpecialPlsOnTitleSld="0">
  <p:sldMasterIdLst>
    <p:sldMasterId id="2147483706" r:id="rId4"/>
    <p:sldMasterId id="2147483707" r:id="rId5"/>
    <p:sldMasterId id="214748370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5143500" cx="9144000"/>
  <p:notesSz cx="9144000" cy="6858000"/>
  <p:embeddedFontLst>
    <p:embeddedFont>
      <p:font typeface="Hind SemiBold"/>
      <p:regular r:id="rId47"/>
      <p:bold r:id="rId48"/>
    </p:embeddedFont>
    <p:embeddedFont>
      <p:font typeface="Hind"/>
      <p:regular r:id="rId49"/>
      <p:bold r:id="rId50"/>
    </p:embeddedFont>
    <p:embeddedFont>
      <p:font typeface="Questrial"/>
      <p:regular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20C496F-EA0B-48D0-9059-B187CB1E43B5}">
  <a:tblStyle styleId="{320C496F-EA0B-48D0-9059-B187CB1E43B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HindSemiBold-bold.fntdata"/><Relationship Id="rId47" Type="http://schemas.openxmlformats.org/officeDocument/2006/relationships/font" Target="fonts/HindSemiBold-regular.fntdata"/><Relationship Id="rId49" Type="http://schemas.openxmlformats.org/officeDocument/2006/relationships/font" Target="fonts/Hind-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Questrial-regular.fntdata"/><Relationship Id="rId50" Type="http://schemas.openxmlformats.org/officeDocument/2006/relationships/font" Target="fonts/Hind-bold.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5" name="Google Shape;5;n"/>
          <p:cNvSpPr/>
          <p:nvPr>
            <p:ph idx="3"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29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8" name="Google Shape;8;n"/>
          <p:cNvSpPr txBox="1"/>
          <p:nvPr>
            <p:ph idx="12" type="sldNum"/>
          </p:nvPr>
        </p:nvSpPr>
        <p:spPr>
          <a:xfrm>
            <a:off x="5180013" y="6513513"/>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p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19" name="Google Shape;619;p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g3e635c0fc5_0_2695: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3e635c0fc5_0_269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06" name="Google Shape;806;g3e635c0fc5_0_2695: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1" name="Shape 811"/>
        <p:cNvGrpSpPr/>
        <p:nvPr/>
      </p:nvGrpSpPr>
      <p:grpSpPr>
        <a:xfrm>
          <a:off x="0" y="0"/>
          <a:ext cx="0" cy="0"/>
          <a:chOff x="0" y="0"/>
          <a:chExt cx="0" cy="0"/>
        </a:xfrm>
      </p:grpSpPr>
      <p:sp>
        <p:nvSpPr>
          <p:cNvPr id="812" name="Google Shape;812;g3e635c0fc5_0_1187: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3e635c0fc5_0_118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14" name="Google Shape;814;g3e635c0fc5_0_1187: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7" name="Shape 817"/>
        <p:cNvGrpSpPr/>
        <p:nvPr/>
      </p:nvGrpSpPr>
      <p:grpSpPr>
        <a:xfrm>
          <a:off x="0" y="0"/>
          <a:ext cx="0" cy="0"/>
          <a:chOff x="0" y="0"/>
          <a:chExt cx="0" cy="0"/>
        </a:xfrm>
      </p:grpSpPr>
      <p:sp>
        <p:nvSpPr>
          <p:cNvPr id="818" name="Google Shape;818;g45067ab7e0_0_53: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45067ab7e0_0_5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Nice talk from </a:t>
            </a:r>
            <a:r>
              <a:rPr lang="en-US"/>
              <a:t>Joseph</a:t>
            </a:r>
            <a:r>
              <a:rPr lang="en-US"/>
              <a:t> Gonzales from Rise labs</a:t>
            </a:r>
            <a:endParaRPr/>
          </a:p>
        </p:txBody>
      </p:sp>
      <p:sp>
        <p:nvSpPr>
          <p:cNvPr id="820" name="Google Shape;820;g45067ab7e0_0_53: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6" name="Shape 826"/>
        <p:cNvGrpSpPr/>
        <p:nvPr/>
      </p:nvGrpSpPr>
      <p:grpSpPr>
        <a:xfrm>
          <a:off x="0" y="0"/>
          <a:ext cx="0" cy="0"/>
          <a:chOff x="0" y="0"/>
          <a:chExt cx="0" cy="0"/>
        </a:xfrm>
      </p:grpSpPr>
      <p:sp>
        <p:nvSpPr>
          <p:cNvPr id="827" name="Google Shape;827;g404d4a7d25_0_5: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404d4a7d25_0_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29" name="Google Shape;829;g404d4a7d25_0_5: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4" name="Shape 834"/>
        <p:cNvGrpSpPr/>
        <p:nvPr/>
      </p:nvGrpSpPr>
      <p:grpSpPr>
        <a:xfrm>
          <a:off x="0" y="0"/>
          <a:ext cx="0" cy="0"/>
          <a:chOff x="0" y="0"/>
          <a:chExt cx="0" cy="0"/>
        </a:xfrm>
      </p:grpSpPr>
      <p:sp>
        <p:nvSpPr>
          <p:cNvPr id="835" name="Google Shape;835;g3e635c0fc5_0_76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36" name="Google Shape;836;g3e635c0fc5_0_769: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1" name="Shape 841"/>
        <p:cNvGrpSpPr/>
        <p:nvPr/>
      </p:nvGrpSpPr>
      <p:grpSpPr>
        <a:xfrm>
          <a:off x="0" y="0"/>
          <a:ext cx="0" cy="0"/>
          <a:chOff x="0" y="0"/>
          <a:chExt cx="0" cy="0"/>
        </a:xfrm>
      </p:grpSpPr>
      <p:sp>
        <p:nvSpPr>
          <p:cNvPr id="842" name="Google Shape;842;g404d4a7d25_0_3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It being code provides a further barrier against inconsistency in feature extraction in real-time vs training</a:t>
            </a:r>
            <a:endParaRPr/>
          </a:p>
        </p:txBody>
      </p:sp>
      <p:sp>
        <p:nvSpPr>
          <p:cNvPr id="843" name="Google Shape;843;g404d4a7d25_0_33: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8" name="Shape 848"/>
        <p:cNvGrpSpPr/>
        <p:nvPr/>
      </p:nvGrpSpPr>
      <p:grpSpPr>
        <a:xfrm>
          <a:off x="0" y="0"/>
          <a:ext cx="0" cy="0"/>
          <a:chOff x="0" y="0"/>
          <a:chExt cx="0" cy="0"/>
        </a:xfrm>
      </p:grpSpPr>
      <p:sp>
        <p:nvSpPr>
          <p:cNvPr id="849" name="Google Shape;849;g404d4a7d25_0_2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50" name="Google Shape;850;g404d4a7d25_0_27: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5" name="Shape 855"/>
        <p:cNvGrpSpPr/>
        <p:nvPr/>
      </p:nvGrpSpPr>
      <p:grpSpPr>
        <a:xfrm>
          <a:off x="0" y="0"/>
          <a:ext cx="0" cy="0"/>
          <a:chOff x="0" y="0"/>
          <a:chExt cx="0" cy="0"/>
        </a:xfrm>
      </p:grpSpPr>
      <p:sp>
        <p:nvSpPr>
          <p:cNvPr id="856" name="Google Shape;856;g40455d70f5_0_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40455d70f5_0_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58" name="Google Shape;858;g40455d70f5_0_0: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2" name="Shape 872"/>
        <p:cNvGrpSpPr/>
        <p:nvPr/>
      </p:nvGrpSpPr>
      <p:grpSpPr>
        <a:xfrm>
          <a:off x="0" y="0"/>
          <a:ext cx="0" cy="0"/>
          <a:chOff x="0" y="0"/>
          <a:chExt cx="0" cy="0"/>
        </a:xfrm>
      </p:grpSpPr>
      <p:sp>
        <p:nvSpPr>
          <p:cNvPr id="873" name="Google Shape;873;g40455d70f5_0_19: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40455d70f5_0_1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75" name="Google Shape;875;g40455d70f5_0_19: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7" name="Shape 897"/>
        <p:cNvGrpSpPr/>
        <p:nvPr/>
      </p:nvGrpSpPr>
      <p:grpSpPr>
        <a:xfrm>
          <a:off x="0" y="0"/>
          <a:ext cx="0" cy="0"/>
          <a:chOff x="0" y="0"/>
          <a:chExt cx="0" cy="0"/>
        </a:xfrm>
      </p:grpSpPr>
      <p:sp>
        <p:nvSpPr>
          <p:cNvPr id="898" name="Google Shape;898;g404d4a7d25_0_39: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404d4a7d25_0_3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00" name="Google Shape;900;g404d4a7d25_0_39: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25" name="Google Shape;625;p5: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8" name="Shape 908"/>
        <p:cNvGrpSpPr/>
        <p:nvPr/>
      </p:nvGrpSpPr>
      <p:grpSpPr>
        <a:xfrm>
          <a:off x="0" y="0"/>
          <a:ext cx="0" cy="0"/>
          <a:chOff x="0" y="0"/>
          <a:chExt cx="0" cy="0"/>
        </a:xfrm>
      </p:grpSpPr>
      <p:sp>
        <p:nvSpPr>
          <p:cNvPr id="909" name="Google Shape;909;g40455d70f5_0_39: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40455d70f5_0_3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11" name="Google Shape;911;g40455d70f5_0_39: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6" name="Shape 916"/>
        <p:cNvGrpSpPr/>
        <p:nvPr/>
      </p:nvGrpSpPr>
      <p:grpSpPr>
        <a:xfrm>
          <a:off x="0" y="0"/>
          <a:ext cx="0" cy="0"/>
          <a:chOff x="0" y="0"/>
          <a:chExt cx="0" cy="0"/>
        </a:xfrm>
      </p:grpSpPr>
      <p:sp>
        <p:nvSpPr>
          <p:cNvPr id="917" name="Google Shape;917;g45067ab7e0_0_62: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45067ab7e0_0_6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19" name="Google Shape;919;g45067ab7e0_0_62: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4" name="Shape 924"/>
        <p:cNvGrpSpPr/>
        <p:nvPr/>
      </p:nvGrpSpPr>
      <p:grpSpPr>
        <a:xfrm>
          <a:off x="0" y="0"/>
          <a:ext cx="0" cy="0"/>
          <a:chOff x="0" y="0"/>
          <a:chExt cx="0" cy="0"/>
        </a:xfrm>
      </p:grpSpPr>
      <p:sp>
        <p:nvSpPr>
          <p:cNvPr id="925" name="Google Shape;925;g3e635c0fc5_0_49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26" name="Google Shape;926;g3e635c0fc5_0_494: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9" name="Shape 929"/>
        <p:cNvGrpSpPr/>
        <p:nvPr/>
      </p:nvGrpSpPr>
      <p:grpSpPr>
        <a:xfrm>
          <a:off x="0" y="0"/>
          <a:ext cx="0" cy="0"/>
          <a:chOff x="0" y="0"/>
          <a:chExt cx="0" cy="0"/>
        </a:xfrm>
      </p:grpSpPr>
      <p:sp>
        <p:nvSpPr>
          <p:cNvPr id="930" name="Google Shape;930;p1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31" name="Google Shape;931;p1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1" name="Shape 961"/>
        <p:cNvGrpSpPr/>
        <p:nvPr/>
      </p:nvGrpSpPr>
      <p:grpSpPr>
        <a:xfrm>
          <a:off x="0" y="0"/>
          <a:ext cx="0" cy="0"/>
          <a:chOff x="0" y="0"/>
          <a:chExt cx="0" cy="0"/>
        </a:xfrm>
      </p:grpSpPr>
      <p:sp>
        <p:nvSpPr>
          <p:cNvPr id="962" name="Google Shape;962;g3e635c0fc5_0_77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63" name="Google Shape;963;g3e635c0fc5_0_775: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6" name="Shape 1006"/>
        <p:cNvGrpSpPr/>
        <p:nvPr/>
      </p:nvGrpSpPr>
      <p:grpSpPr>
        <a:xfrm>
          <a:off x="0" y="0"/>
          <a:ext cx="0" cy="0"/>
          <a:chOff x="0" y="0"/>
          <a:chExt cx="0" cy="0"/>
        </a:xfrm>
      </p:grpSpPr>
      <p:sp>
        <p:nvSpPr>
          <p:cNvPr id="1007" name="Google Shape;1007;g3e635c0fc5_0_86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08" name="Google Shape;1008;g3e635c0fc5_0_86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4" name="Shape 1054"/>
        <p:cNvGrpSpPr/>
        <p:nvPr/>
      </p:nvGrpSpPr>
      <p:grpSpPr>
        <a:xfrm>
          <a:off x="0" y="0"/>
          <a:ext cx="0" cy="0"/>
          <a:chOff x="0" y="0"/>
          <a:chExt cx="0" cy="0"/>
        </a:xfrm>
      </p:grpSpPr>
      <p:sp>
        <p:nvSpPr>
          <p:cNvPr id="1055" name="Google Shape;1055;g3e635c0fc5_0_90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56" name="Google Shape;1056;g3e635c0fc5_0_905: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0" name="Shape 1100"/>
        <p:cNvGrpSpPr/>
        <p:nvPr/>
      </p:nvGrpSpPr>
      <p:grpSpPr>
        <a:xfrm>
          <a:off x="0" y="0"/>
          <a:ext cx="0" cy="0"/>
          <a:chOff x="0" y="0"/>
          <a:chExt cx="0" cy="0"/>
        </a:xfrm>
      </p:grpSpPr>
      <p:sp>
        <p:nvSpPr>
          <p:cNvPr id="1101" name="Google Shape;1101;g3e635c0fc5_0_95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102" name="Google Shape;1102;g3e635c0fc5_0_951: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3" name="Shape 1133"/>
        <p:cNvGrpSpPr/>
        <p:nvPr/>
      </p:nvGrpSpPr>
      <p:grpSpPr>
        <a:xfrm>
          <a:off x="0" y="0"/>
          <a:ext cx="0" cy="0"/>
          <a:chOff x="0" y="0"/>
          <a:chExt cx="0" cy="0"/>
        </a:xfrm>
      </p:grpSpPr>
      <p:sp>
        <p:nvSpPr>
          <p:cNvPr id="1134" name="Google Shape;1134;g3e635c0fc5_0_36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135" name="Google Shape;1135;g3e635c0fc5_0_365: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8" name="Shape 1138"/>
        <p:cNvGrpSpPr/>
        <p:nvPr/>
      </p:nvGrpSpPr>
      <p:grpSpPr>
        <a:xfrm>
          <a:off x="0" y="0"/>
          <a:ext cx="0" cy="0"/>
          <a:chOff x="0" y="0"/>
          <a:chExt cx="0" cy="0"/>
        </a:xfrm>
      </p:grpSpPr>
      <p:sp>
        <p:nvSpPr>
          <p:cNvPr id="1139" name="Google Shape;1139;g3e635c0fc5_0_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sz="700">
                <a:solidFill>
                  <a:srgbClr val="333333"/>
                </a:solidFill>
                <a:highlight>
                  <a:srgbClr val="FFFFFF"/>
                </a:highlight>
                <a:latin typeface="Arial"/>
                <a:ea typeface="Arial"/>
                <a:cs typeface="Arial"/>
                <a:sym typeface="Arial"/>
              </a:rPr>
              <a:t>Business model --&gt; custom model for every partner:</a:t>
            </a:r>
            <a:endParaRPr sz="700">
              <a:solidFill>
                <a:srgbClr val="333333"/>
              </a:solidFill>
              <a:highlight>
                <a:srgbClr val="FFFFFF"/>
              </a:highlight>
              <a:latin typeface="Arial"/>
              <a:ea typeface="Arial"/>
              <a:cs typeface="Arial"/>
              <a:sym typeface="Arial"/>
            </a:endParaRPr>
          </a:p>
          <a:p>
            <a:pPr indent="0" lvl="0" marL="0" rtl="0" algn="l">
              <a:spcBef>
                <a:spcPts val="360"/>
              </a:spcBef>
              <a:spcAft>
                <a:spcPts val="0"/>
              </a:spcAft>
              <a:buNone/>
            </a:pPr>
            <a:r>
              <a:rPr lang="en-US" sz="700">
                <a:solidFill>
                  <a:srgbClr val="333333"/>
                </a:solidFill>
                <a:highlight>
                  <a:srgbClr val="FFFFFF"/>
                </a:highlight>
                <a:latin typeface="Arial"/>
                <a:ea typeface="Arial"/>
                <a:cs typeface="Arial"/>
                <a:sym typeface="Arial"/>
              </a:rPr>
              <a:t>- 100s of models that need to be trained</a:t>
            </a:r>
            <a:endParaRPr sz="700">
              <a:solidFill>
                <a:srgbClr val="333333"/>
              </a:solidFill>
              <a:highlight>
                <a:srgbClr val="FFFFFF"/>
              </a:highlight>
              <a:latin typeface="Arial"/>
              <a:ea typeface="Arial"/>
              <a:cs typeface="Arial"/>
              <a:sym typeface="Arial"/>
            </a:endParaRPr>
          </a:p>
          <a:p>
            <a:pPr indent="0" lvl="0" marL="0" rtl="0" algn="l">
              <a:spcBef>
                <a:spcPts val="360"/>
              </a:spcBef>
              <a:spcAft>
                <a:spcPts val="0"/>
              </a:spcAft>
              <a:buNone/>
            </a:pPr>
            <a:r>
              <a:rPr lang="en-US" sz="700">
                <a:solidFill>
                  <a:srgbClr val="333333"/>
                </a:solidFill>
                <a:highlight>
                  <a:srgbClr val="FFFFFF"/>
                </a:highlight>
                <a:latin typeface="Arial"/>
                <a:ea typeface="Arial"/>
                <a:cs typeface="Arial"/>
                <a:sym typeface="Arial"/>
              </a:rPr>
              <a:t>- We run them as Spark jobs</a:t>
            </a:r>
            <a:endParaRPr sz="700">
              <a:solidFill>
                <a:srgbClr val="333333"/>
              </a:solidFill>
              <a:highlight>
                <a:srgbClr val="FFFFFF"/>
              </a:highlight>
              <a:latin typeface="Arial"/>
              <a:ea typeface="Arial"/>
              <a:cs typeface="Arial"/>
              <a:sym typeface="Arial"/>
            </a:endParaRPr>
          </a:p>
          <a:p>
            <a:pPr indent="0" lvl="0" marL="0" rtl="0" algn="l">
              <a:spcBef>
                <a:spcPts val="360"/>
              </a:spcBef>
              <a:spcAft>
                <a:spcPts val="0"/>
              </a:spcAft>
              <a:buNone/>
            </a:pPr>
            <a:r>
              <a:rPr lang="en-US" sz="700">
                <a:solidFill>
                  <a:srgbClr val="333333"/>
                </a:solidFill>
                <a:highlight>
                  <a:srgbClr val="FFFFFF"/>
                </a:highlight>
                <a:latin typeface="Arial"/>
                <a:ea typeface="Arial"/>
                <a:cs typeface="Arial"/>
                <a:sym typeface="Arial"/>
              </a:rPr>
              <a:t>- Wildly varying length of processing</a:t>
            </a:r>
            <a:endParaRPr sz="700">
              <a:solidFill>
                <a:srgbClr val="333333"/>
              </a:solidFill>
              <a:highlight>
                <a:srgbClr val="FFFFFF"/>
              </a:highlight>
              <a:latin typeface="Arial"/>
              <a:ea typeface="Arial"/>
              <a:cs typeface="Arial"/>
              <a:sym typeface="Arial"/>
            </a:endParaRPr>
          </a:p>
          <a:p>
            <a:pPr indent="0" lvl="0" marL="0" rtl="0" algn="l">
              <a:spcBef>
                <a:spcPts val="360"/>
              </a:spcBef>
              <a:spcAft>
                <a:spcPts val="0"/>
              </a:spcAft>
              <a:buNone/>
            </a:pPr>
            <a:r>
              <a:rPr lang="en-US" sz="700">
                <a:solidFill>
                  <a:srgbClr val="333333"/>
                </a:solidFill>
                <a:highlight>
                  <a:srgbClr val="FFFFFF"/>
                </a:highlight>
                <a:latin typeface="Arial"/>
                <a:ea typeface="Arial"/>
                <a:cs typeface="Arial"/>
                <a:sym typeface="Arial"/>
              </a:rPr>
              <a:t>- Different configurations, that need to be managed</a:t>
            </a:r>
            <a:endParaRPr sz="700">
              <a:solidFill>
                <a:srgbClr val="333333"/>
              </a:solidFill>
              <a:highlight>
                <a:srgbClr val="FFFFFF"/>
              </a:highlight>
              <a:latin typeface="Arial"/>
              <a:ea typeface="Arial"/>
              <a:cs typeface="Arial"/>
              <a:sym typeface="Arial"/>
            </a:endParaRPr>
          </a:p>
          <a:p>
            <a:pPr indent="0" lvl="0" marL="0" rtl="0" algn="l">
              <a:spcBef>
                <a:spcPts val="360"/>
              </a:spcBef>
              <a:spcAft>
                <a:spcPts val="0"/>
              </a:spcAft>
              <a:buNone/>
            </a:pPr>
            <a:r>
              <a:t/>
            </a:r>
            <a:endParaRPr sz="700">
              <a:solidFill>
                <a:srgbClr val="333333"/>
              </a:solidFill>
              <a:highlight>
                <a:srgbClr val="FFFFFF"/>
              </a:highlight>
              <a:latin typeface="Arial"/>
              <a:ea typeface="Arial"/>
              <a:cs typeface="Arial"/>
              <a:sym typeface="Arial"/>
            </a:endParaRPr>
          </a:p>
          <a:p>
            <a:pPr indent="0" lvl="0" marL="0" rtl="0" algn="l">
              <a:spcBef>
                <a:spcPts val="360"/>
              </a:spcBef>
              <a:spcAft>
                <a:spcPts val="0"/>
              </a:spcAft>
              <a:buNone/>
            </a:pPr>
            <a:r>
              <a:rPr lang="en-US" sz="700">
                <a:solidFill>
                  <a:srgbClr val="333333"/>
                </a:solidFill>
                <a:highlight>
                  <a:srgbClr val="FFFFFF"/>
                </a:highlight>
                <a:latin typeface="Arial"/>
                <a:ea typeface="Arial"/>
                <a:cs typeface="Arial"/>
                <a:sym typeface="Arial"/>
              </a:rPr>
              <a:t>Prepare for questions:</a:t>
            </a:r>
            <a:endParaRPr sz="700">
              <a:solidFill>
                <a:srgbClr val="333333"/>
              </a:solidFill>
              <a:highlight>
                <a:srgbClr val="FFFFFF"/>
              </a:highlight>
              <a:latin typeface="Arial"/>
              <a:ea typeface="Arial"/>
              <a:cs typeface="Arial"/>
              <a:sym typeface="Arial"/>
            </a:endParaRPr>
          </a:p>
          <a:p>
            <a:pPr indent="-273050" lvl="0" marL="457200" rtl="0" algn="l">
              <a:spcBef>
                <a:spcPts val="360"/>
              </a:spcBef>
              <a:spcAft>
                <a:spcPts val="0"/>
              </a:spcAft>
              <a:buClr>
                <a:srgbClr val="333333"/>
              </a:buClr>
              <a:buSzPts val="700"/>
              <a:buFont typeface="Arial"/>
              <a:buChar char="-"/>
            </a:pPr>
            <a:r>
              <a:rPr lang="en-US" sz="700">
                <a:solidFill>
                  <a:srgbClr val="333333"/>
                </a:solidFill>
                <a:highlight>
                  <a:srgbClr val="FFFFFF"/>
                </a:highlight>
                <a:latin typeface="Arial"/>
                <a:ea typeface="Arial"/>
                <a:cs typeface="Arial"/>
                <a:sym typeface="Arial"/>
              </a:rPr>
              <a:t>Why do you retrain daily? Why not more </a:t>
            </a:r>
            <a:r>
              <a:rPr lang="en-US" sz="700">
                <a:solidFill>
                  <a:srgbClr val="333333"/>
                </a:solidFill>
                <a:highlight>
                  <a:srgbClr val="FFFFFF"/>
                </a:highlight>
                <a:latin typeface="Arial"/>
                <a:ea typeface="Arial"/>
                <a:cs typeface="Arial"/>
                <a:sym typeface="Arial"/>
              </a:rPr>
              <a:t>frequently</a:t>
            </a:r>
            <a:r>
              <a:rPr lang="en-US" sz="700">
                <a:solidFill>
                  <a:srgbClr val="333333"/>
                </a:solidFill>
                <a:highlight>
                  <a:srgbClr val="FFFFFF"/>
                </a:highlight>
                <a:latin typeface="Arial"/>
                <a:ea typeface="Arial"/>
                <a:cs typeface="Arial"/>
                <a:sym typeface="Arial"/>
              </a:rPr>
              <a:t>? We can, and sometimes do. But we have found that the </a:t>
            </a:r>
            <a:r>
              <a:rPr lang="en-US" sz="700">
                <a:solidFill>
                  <a:srgbClr val="333333"/>
                </a:solidFill>
                <a:highlight>
                  <a:srgbClr val="FFFFFF"/>
                </a:highlight>
                <a:latin typeface="Arial"/>
                <a:ea typeface="Arial"/>
                <a:cs typeface="Arial"/>
                <a:sym typeface="Arial"/>
              </a:rPr>
              <a:t>primary</a:t>
            </a:r>
            <a:r>
              <a:rPr lang="en-US" sz="700">
                <a:solidFill>
                  <a:srgbClr val="333333"/>
                </a:solidFill>
                <a:highlight>
                  <a:srgbClr val="FFFFFF"/>
                </a:highlight>
                <a:latin typeface="Arial"/>
                <a:ea typeface="Arial"/>
                <a:cs typeface="Arial"/>
                <a:sym typeface="Arial"/>
              </a:rPr>
              <a:t> seasonality in our traffic is 24 hours, and this turns out to be </a:t>
            </a:r>
            <a:r>
              <a:rPr lang="en-US" sz="700">
                <a:solidFill>
                  <a:srgbClr val="333333"/>
                </a:solidFill>
                <a:highlight>
                  <a:srgbClr val="FFFFFF"/>
                </a:highlight>
                <a:latin typeface="Arial"/>
                <a:ea typeface="Arial"/>
                <a:cs typeface="Arial"/>
                <a:sym typeface="Arial"/>
              </a:rPr>
              <a:t>sufficiently</a:t>
            </a:r>
            <a:r>
              <a:rPr lang="en-US" sz="700">
                <a:solidFill>
                  <a:srgbClr val="333333"/>
                </a:solidFill>
                <a:highlight>
                  <a:srgbClr val="FFFFFF"/>
                </a:highlight>
                <a:latin typeface="Arial"/>
                <a:ea typeface="Arial"/>
                <a:cs typeface="Arial"/>
                <a:sym typeface="Arial"/>
              </a:rPr>
              <a:t> frequent. It is something we regularly test.</a:t>
            </a:r>
            <a:endParaRPr sz="700">
              <a:solidFill>
                <a:srgbClr val="333333"/>
              </a:solidFill>
              <a:highlight>
                <a:srgbClr val="FFFFFF"/>
              </a:highlight>
              <a:latin typeface="Arial"/>
              <a:ea typeface="Arial"/>
              <a:cs typeface="Arial"/>
              <a:sym typeface="Arial"/>
            </a:endParaRPr>
          </a:p>
        </p:txBody>
      </p:sp>
      <p:sp>
        <p:nvSpPr>
          <p:cNvPr id="1140" name="Google Shape;1140;g3e635c0fc5_0_6: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g3e635c0fc5_0_1269: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3e635c0fc5_0_126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33" name="Google Shape;633;g3e635c0fc5_0_1269: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5" name="Shape 1145"/>
        <p:cNvGrpSpPr/>
        <p:nvPr/>
      </p:nvGrpSpPr>
      <p:grpSpPr>
        <a:xfrm>
          <a:off x="0" y="0"/>
          <a:ext cx="0" cy="0"/>
          <a:chOff x="0" y="0"/>
          <a:chExt cx="0" cy="0"/>
        </a:xfrm>
      </p:grpSpPr>
      <p:sp>
        <p:nvSpPr>
          <p:cNvPr id="1146" name="Google Shape;1146;g3e635c0fc5_0_1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147" name="Google Shape;1147;g3e635c0fc5_0_12: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5" name="Shape 1195"/>
        <p:cNvGrpSpPr/>
        <p:nvPr/>
      </p:nvGrpSpPr>
      <p:grpSpPr>
        <a:xfrm>
          <a:off x="0" y="0"/>
          <a:ext cx="0" cy="0"/>
          <a:chOff x="0" y="0"/>
          <a:chExt cx="0" cy="0"/>
        </a:xfrm>
      </p:grpSpPr>
      <p:sp>
        <p:nvSpPr>
          <p:cNvPr id="1196" name="Google Shape;1196;g3e635c0fc5_0_36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197" name="Google Shape;1197;g3e635c0fc5_0_369: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0" name="Shape 1220"/>
        <p:cNvGrpSpPr/>
        <p:nvPr/>
      </p:nvGrpSpPr>
      <p:grpSpPr>
        <a:xfrm>
          <a:off x="0" y="0"/>
          <a:ext cx="0" cy="0"/>
          <a:chOff x="0" y="0"/>
          <a:chExt cx="0" cy="0"/>
        </a:xfrm>
      </p:grpSpPr>
      <p:sp>
        <p:nvSpPr>
          <p:cNvPr id="1221" name="Google Shape;1221;g3e635c0fc5_0_1248: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3e635c0fc5_0_124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-- 450+ features</a:t>
            </a:r>
            <a:endParaRPr/>
          </a:p>
          <a:p>
            <a:pPr indent="0" lvl="0" marL="0" rtl="0" algn="l">
              <a:spcBef>
                <a:spcPts val="360"/>
              </a:spcBef>
              <a:spcAft>
                <a:spcPts val="0"/>
              </a:spcAft>
              <a:buNone/>
            </a:pPr>
            <a:r>
              <a:rPr lang="en-US"/>
              <a:t>-- 1.8k/second, </a:t>
            </a:r>
            <a:endParaRPr/>
          </a:p>
          <a:p>
            <a:pPr indent="0" lvl="0" marL="0" rtl="0" algn="l">
              <a:spcBef>
                <a:spcPts val="360"/>
              </a:spcBef>
              <a:spcAft>
                <a:spcPts val="0"/>
              </a:spcAft>
              <a:buNone/>
            </a:pPr>
            <a:r>
              <a:rPr lang="en-US"/>
              <a:t>Prepare for questions:</a:t>
            </a:r>
            <a:endParaRPr/>
          </a:p>
          <a:p>
            <a:pPr indent="-317500" lvl="0" marL="457200" rtl="0" algn="l">
              <a:spcBef>
                <a:spcPts val="360"/>
              </a:spcBef>
              <a:spcAft>
                <a:spcPts val="0"/>
              </a:spcAft>
              <a:buSzPts val="1400"/>
              <a:buChar char="-"/>
            </a:pPr>
            <a:r>
              <a:rPr lang="en-US"/>
              <a:t>How often do things go wrong? In the early days, quite often. But now our platform is really very robust. </a:t>
            </a:r>
            <a:endParaRPr/>
          </a:p>
          <a:p>
            <a:pPr indent="-317500" lvl="0" marL="457200" rtl="0" algn="l">
              <a:spcBef>
                <a:spcPts val="0"/>
              </a:spcBef>
              <a:spcAft>
                <a:spcPts val="0"/>
              </a:spcAft>
              <a:buSzPts val="1400"/>
              <a:buChar char="-"/>
            </a:pPr>
            <a:r>
              <a:rPr lang="en-US"/>
              <a:t>Have you ever had any times when the predictions failed, and it cost a lot of money? Yes, fortunately not often, but once we ended up in an inconsistent state for some time, and had to use fail safes (essentially, don’t do anything) for several hours. It wasn’t </a:t>
            </a:r>
            <a:r>
              <a:rPr lang="en-US"/>
              <a:t>pleasant</a:t>
            </a:r>
            <a:r>
              <a:rPr lang="en-US"/>
              <a:t>! </a:t>
            </a:r>
            <a:endParaRPr/>
          </a:p>
        </p:txBody>
      </p:sp>
      <p:sp>
        <p:nvSpPr>
          <p:cNvPr id="1223" name="Google Shape;1223;g3e635c0fc5_0_1248: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8" name="Shape 1228"/>
        <p:cNvGrpSpPr/>
        <p:nvPr/>
      </p:nvGrpSpPr>
      <p:grpSpPr>
        <a:xfrm>
          <a:off x="0" y="0"/>
          <a:ext cx="0" cy="0"/>
          <a:chOff x="0" y="0"/>
          <a:chExt cx="0" cy="0"/>
        </a:xfrm>
      </p:grpSpPr>
      <p:sp>
        <p:nvSpPr>
          <p:cNvPr id="1229" name="Google Shape;1229;g3e635c0fc5_0_49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30" name="Google Shape;1230;g3e635c0fc5_0_498: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3" name="Shape 1233"/>
        <p:cNvGrpSpPr/>
        <p:nvPr/>
      </p:nvGrpSpPr>
      <p:grpSpPr>
        <a:xfrm>
          <a:off x="0" y="0"/>
          <a:ext cx="0" cy="0"/>
          <a:chOff x="0" y="0"/>
          <a:chExt cx="0" cy="0"/>
        </a:xfrm>
      </p:grpSpPr>
      <p:sp>
        <p:nvSpPr>
          <p:cNvPr id="1234" name="Google Shape;1234;g3e635c0fc5_0_278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3e635c0fc5_0_278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Questions to prepare for:</a:t>
            </a:r>
            <a:endParaRPr/>
          </a:p>
          <a:p>
            <a:pPr indent="-317500" lvl="0" marL="457200" rtl="0" algn="l">
              <a:spcBef>
                <a:spcPts val="360"/>
              </a:spcBef>
              <a:spcAft>
                <a:spcPts val="0"/>
              </a:spcAft>
              <a:buSzPts val="1400"/>
              <a:buChar char="-"/>
            </a:pPr>
            <a:r>
              <a:rPr lang="en-US"/>
              <a:t>Why Airflow</a:t>
            </a:r>
            <a:endParaRPr/>
          </a:p>
        </p:txBody>
      </p:sp>
      <p:sp>
        <p:nvSpPr>
          <p:cNvPr id="1236" name="Google Shape;1236;g3e635c0fc5_0_2780: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3" name="Shape 1243"/>
        <p:cNvGrpSpPr/>
        <p:nvPr/>
      </p:nvGrpSpPr>
      <p:grpSpPr>
        <a:xfrm>
          <a:off x="0" y="0"/>
          <a:ext cx="0" cy="0"/>
          <a:chOff x="0" y="0"/>
          <a:chExt cx="0" cy="0"/>
        </a:xfrm>
      </p:grpSpPr>
      <p:sp>
        <p:nvSpPr>
          <p:cNvPr id="1244" name="Google Shape;1244;g3e635c0fc5_0_2789: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3e635c0fc5_0_278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46" name="Google Shape;1246;g3e635c0fc5_0_2789: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3" name="Shape 1253"/>
        <p:cNvGrpSpPr/>
        <p:nvPr/>
      </p:nvGrpSpPr>
      <p:grpSpPr>
        <a:xfrm>
          <a:off x="0" y="0"/>
          <a:ext cx="0" cy="0"/>
          <a:chOff x="0" y="0"/>
          <a:chExt cx="0" cy="0"/>
        </a:xfrm>
      </p:grpSpPr>
      <p:sp>
        <p:nvSpPr>
          <p:cNvPr id="1254" name="Google Shape;1254;g3e635c0fc5_0_2798: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1255" name="Google Shape;1255;g3e635c0fc5_0_279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56" name="Google Shape;1256;g3e635c0fc5_0_2798: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3" name="Shape 1263"/>
        <p:cNvGrpSpPr/>
        <p:nvPr/>
      </p:nvGrpSpPr>
      <p:grpSpPr>
        <a:xfrm>
          <a:off x="0" y="0"/>
          <a:ext cx="0" cy="0"/>
          <a:chOff x="0" y="0"/>
          <a:chExt cx="0" cy="0"/>
        </a:xfrm>
      </p:grpSpPr>
      <p:sp>
        <p:nvSpPr>
          <p:cNvPr id="1264" name="Google Shape;1264;g3e635c0fc5_0_2807: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3e635c0fc5_0_280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Questions to prepare for:</a:t>
            </a:r>
            <a:endParaRPr/>
          </a:p>
          <a:p>
            <a:pPr indent="-317500" lvl="0" marL="457200" rtl="0" algn="l">
              <a:spcBef>
                <a:spcPts val="360"/>
              </a:spcBef>
              <a:spcAft>
                <a:spcPts val="0"/>
              </a:spcAft>
              <a:buSzPts val="1400"/>
              <a:buChar char="-"/>
            </a:pPr>
            <a:r>
              <a:rPr lang="en-US"/>
              <a:t>Why Airflow</a:t>
            </a:r>
            <a:endParaRPr/>
          </a:p>
          <a:p>
            <a:pPr indent="-317500" lvl="0" marL="457200" rtl="0" algn="l">
              <a:spcBef>
                <a:spcPts val="0"/>
              </a:spcBef>
              <a:spcAft>
                <a:spcPts val="0"/>
              </a:spcAft>
              <a:buSzPts val="1400"/>
              <a:buChar char="-"/>
            </a:pPr>
            <a:r>
              <a:rPr lang="en-US"/>
              <a:t>Why Snowflake etc</a:t>
            </a:r>
            <a:endParaRPr/>
          </a:p>
        </p:txBody>
      </p:sp>
      <p:sp>
        <p:nvSpPr>
          <p:cNvPr id="1266" name="Google Shape;1266;g3e635c0fc5_0_2807: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9" name="Shape 1299"/>
        <p:cNvGrpSpPr/>
        <p:nvPr/>
      </p:nvGrpSpPr>
      <p:grpSpPr>
        <a:xfrm>
          <a:off x="0" y="0"/>
          <a:ext cx="0" cy="0"/>
          <a:chOff x="0" y="0"/>
          <a:chExt cx="0" cy="0"/>
        </a:xfrm>
      </p:grpSpPr>
      <p:sp>
        <p:nvSpPr>
          <p:cNvPr id="1300" name="Google Shape;1300;g3e635c0fc5_0_50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01" name="Google Shape;1301;g3e635c0fc5_0_508: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6" name="Shape 1306"/>
        <p:cNvGrpSpPr/>
        <p:nvPr/>
      </p:nvGrpSpPr>
      <p:grpSpPr>
        <a:xfrm>
          <a:off x="0" y="0"/>
          <a:ext cx="0" cy="0"/>
          <a:chOff x="0" y="0"/>
          <a:chExt cx="0" cy="0"/>
        </a:xfrm>
      </p:grpSpPr>
      <p:sp>
        <p:nvSpPr>
          <p:cNvPr id="1307" name="Google Shape;1307;g3e635c0fc5_0_2854: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1308" name="Google Shape;1308;g3e635c0fc5_0_285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Questions to prepare for:</a:t>
            </a:r>
            <a:endParaRPr/>
          </a:p>
          <a:p>
            <a:pPr indent="-317500" lvl="0" marL="457200" rtl="0" algn="l">
              <a:spcBef>
                <a:spcPts val="360"/>
              </a:spcBef>
              <a:spcAft>
                <a:spcPts val="0"/>
              </a:spcAft>
              <a:buSzPts val="1400"/>
              <a:buChar char="-"/>
            </a:pPr>
            <a:r>
              <a:rPr lang="en-US"/>
              <a:t>How many people worked on this? 3-5</a:t>
            </a:r>
            <a:endParaRPr/>
          </a:p>
          <a:p>
            <a:pPr indent="-317500" lvl="0" marL="457200" rtl="0" algn="l">
              <a:spcBef>
                <a:spcPts val="0"/>
              </a:spcBef>
              <a:spcAft>
                <a:spcPts val="0"/>
              </a:spcAft>
              <a:buSzPts val="1400"/>
              <a:buChar char="-"/>
            </a:pPr>
            <a:r>
              <a:rPr lang="en-US"/>
              <a:t>How many people are there on the DS team? 20-25 depending on how you define the ‘data’ team</a:t>
            </a:r>
            <a:endParaRPr/>
          </a:p>
          <a:p>
            <a:pPr indent="-317500" lvl="0" marL="457200" rtl="0" algn="l">
              <a:spcBef>
                <a:spcPts val="0"/>
              </a:spcBef>
              <a:spcAft>
                <a:spcPts val="0"/>
              </a:spcAft>
              <a:buSzPts val="1400"/>
              <a:buChar char="-"/>
            </a:pPr>
            <a:r>
              <a:rPr lang="en-US"/>
              <a:t>Are you going to open source this? We have started to discuss doing so, but it might be some time before it’s ready</a:t>
            </a:r>
            <a:endParaRPr/>
          </a:p>
          <a:p>
            <a:pPr indent="-317500" lvl="0" marL="457200" rtl="0" algn="l">
              <a:spcBef>
                <a:spcPts val="0"/>
              </a:spcBef>
              <a:spcAft>
                <a:spcPts val="0"/>
              </a:spcAft>
              <a:buSzPts val="1400"/>
              <a:buChar char="-"/>
            </a:pPr>
            <a:r>
              <a:rPr lang="en-US"/>
              <a:t>How long have you been using this? Went live quite recently, but have been testing/ using various parts of it for a while</a:t>
            </a:r>
            <a:endParaRPr/>
          </a:p>
          <a:p>
            <a:pPr indent="-317500" lvl="0" marL="457200" rtl="0" algn="l">
              <a:spcBef>
                <a:spcPts val="0"/>
              </a:spcBef>
              <a:spcAft>
                <a:spcPts val="0"/>
              </a:spcAft>
              <a:buSzPts val="1400"/>
              <a:buChar char="-"/>
            </a:pPr>
            <a:r>
              <a:rPr lang="en-US"/>
              <a:t>What did you do before you had this platform? Managing the models manually used to be a major time sink for the team. As we onboarded more and more partners, it became clear that we would eventually not be able to keep up, which is what prompted this effort.</a:t>
            </a:r>
            <a:endParaRPr/>
          </a:p>
          <a:p>
            <a:pPr indent="-317500" lvl="0" marL="457200" rtl="0" algn="l">
              <a:spcBef>
                <a:spcPts val="0"/>
              </a:spcBef>
              <a:spcAft>
                <a:spcPts val="0"/>
              </a:spcAft>
              <a:buSzPts val="1400"/>
              <a:buChar char="-"/>
            </a:pPr>
            <a:r>
              <a:rPr lang="en-US"/>
              <a:t>What other types of predictions do you make? We make various predictions for partners, which we typically past back to them for things like retargeting. We also do a lot of click based predictions for the advertiser side of the business, as well as various other internal predictions used during the ‘which experience to show’ decisions.</a:t>
            </a:r>
            <a:endParaRPr/>
          </a:p>
          <a:p>
            <a:pPr indent="-317500" lvl="0" marL="457200" rtl="0" algn="l">
              <a:spcBef>
                <a:spcPts val="0"/>
              </a:spcBef>
              <a:spcAft>
                <a:spcPts val="0"/>
              </a:spcAft>
              <a:buSzPts val="1400"/>
              <a:buChar char="-"/>
            </a:pPr>
            <a:r>
              <a:rPr lang="en-US"/>
              <a:t>What has your up-time been? So far (touch wood) excellent. </a:t>
            </a:r>
            <a:endParaRPr/>
          </a:p>
          <a:p>
            <a:pPr indent="0" lvl="0" marL="0" rtl="0" algn="l">
              <a:spcBef>
                <a:spcPts val="360"/>
              </a:spcBef>
              <a:spcAft>
                <a:spcPts val="0"/>
              </a:spcAft>
              <a:buNone/>
            </a:pPr>
            <a:r>
              <a:rPr lang="en-US"/>
              <a:t>General notes:</a:t>
            </a:r>
            <a:endParaRPr/>
          </a:p>
          <a:p>
            <a:pPr indent="-317500" lvl="0" marL="457200" rtl="0" algn="l">
              <a:spcBef>
                <a:spcPts val="360"/>
              </a:spcBef>
              <a:spcAft>
                <a:spcPts val="0"/>
              </a:spcAft>
              <a:buSzPts val="1400"/>
              <a:buChar char="-"/>
            </a:pPr>
            <a:r>
              <a:rPr lang="en-US"/>
              <a:t>Remember that the old system wasn’t ‘bad’, this is just ‘better’</a:t>
            </a:r>
            <a:endParaRPr/>
          </a:p>
          <a:p>
            <a:pPr indent="-317500" lvl="0" marL="457200" rtl="0" algn="l">
              <a:spcBef>
                <a:spcPts val="0"/>
              </a:spcBef>
              <a:spcAft>
                <a:spcPts val="0"/>
              </a:spcAft>
              <a:buSzPts val="1400"/>
              <a:buChar char="-"/>
            </a:pPr>
            <a:r>
              <a:rPr lang="en-US"/>
              <a:t>Remember that although the new system has been built for robustness, this doesn’t mean that the old system failed often</a:t>
            </a:r>
            <a:endParaRPr/>
          </a:p>
        </p:txBody>
      </p:sp>
      <p:sp>
        <p:nvSpPr>
          <p:cNvPr id="1309" name="Google Shape;1309;g3e635c0fc5_0_2854: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41" name="Google Shape;641;p7: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g3e635c0fc5_0_1276:notes"/>
          <p:cNvSpPr/>
          <p:nvPr>
            <p:ph idx="2" type="sldImg"/>
          </p:nvPr>
        </p:nvSpPr>
        <p:spPr>
          <a:xfrm>
            <a:off x="508400" y="514350"/>
            <a:ext cx="8127900" cy="25719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3e635c0fc5_0_1276: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Intent Media believes that the web is designed around catering to the average user.</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But, average users don’t really exist. They’re mythical.</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The question we pose to a lot of our partners is: if you could understand your individual users and get away from having to make decisions based on averages, how much value could you unlock by giving individuals the experience they really need?</a:t>
            </a:r>
            <a:endParaRPr>
              <a:latin typeface="Avenir"/>
              <a:ea typeface="Avenir"/>
              <a:cs typeface="Avenir"/>
              <a:sym typeface="Aveni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g3e635c0fc5_0_1709:notes"/>
          <p:cNvSpPr/>
          <p:nvPr>
            <p:ph idx="2" type="sldImg"/>
          </p:nvPr>
        </p:nvSpPr>
        <p:spPr>
          <a:xfrm>
            <a:off x="508400" y="514350"/>
            <a:ext cx="8127900" cy="25719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3e635c0fc5_0_1709: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Well, that’s what we do. We turn your averages back into individual users.</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Our Predictive Intelligence Platform uses machine learning to take hundreds of signals to make real time predictions about how likely a given user is to convert at any given time.</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Based on these predictions, we assign users an Intent Score.</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Essentially, we’re disaggregating your users - identifying subpopulations for whom you can do unique things. With a better, more nuanced view of your users and what they are looking to do at every page view, you can make better decisions about how to serve them. </a:t>
            </a:r>
            <a:endParaRPr sz="1000">
              <a:latin typeface="Avenir"/>
              <a:ea typeface="Avenir"/>
              <a:cs typeface="Avenir"/>
              <a:sym typeface="Avenir"/>
            </a:endParaRPr>
          </a:p>
          <a:p>
            <a:pPr indent="0" lvl="0" marL="0" rtl="0" algn="l">
              <a:spcBef>
                <a:spcPts val="0"/>
              </a:spcBef>
              <a:spcAft>
                <a:spcPts val="0"/>
              </a:spcAft>
              <a:buNone/>
            </a:pPr>
            <a:r>
              <a:t/>
            </a:r>
            <a:endParaRPr sz="1000">
              <a:solidFill>
                <a:schemeClr val="dk1"/>
              </a:solidFill>
              <a:latin typeface="Avenir"/>
              <a:ea typeface="Avenir"/>
              <a:cs typeface="Avenir"/>
              <a:sym typeface="Aveni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g3e635c0fc5_0_2438:notes"/>
          <p:cNvSpPr/>
          <p:nvPr>
            <p:ph idx="2" type="sldImg"/>
          </p:nvPr>
        </p:nvSpPr>
        <p:spPr>
          <a:xfrm>
            <a:off x="508400" y="514350"/>
            <a:ext cx="8127900" cy="25719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3e635c0fc5_0_2438: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Well, that’s what we do. We turn your averages back into individual users.</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Our Predictive Intelligence Platform uses machine learning to take hundreds of signals to make real time predictions about how likely a given user is to convert at any given time.</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Based on these predictions, we assign users an Intent Score.</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Essentially, we’re disaggregating your users - identifying subpopulations for whom you can do unique things. With a better, more nuanced view of your users and what they are looking to do at every page view, you can make better decisions about how to serve them. </a:t>
            </a:r>
            <a:endParaRPr sz="1000">
              <a:latin typeface="Avenir"/>
              <a:ea typeface="Avenir"/>
              <a:cs typeface="Avenir"/>
              <a:sym typeface="Avenir"/>
            </a:endParaRPr>
          </a:p>
          <a:p>
            <a:pPr indent="0" lvl="0" marL="0" rtl="0" algn="l">
              <a:spcBef>
                <a:spcPts val="0"/>
              </a:spcBef>
              <a:spcAft>
                <a:spcPts val="0"/>
              </a:spcAft>
              <a:buNone/>
            </a:pPr>
            <a:r>
              <a:t/>
            </a:r>
            <a:endParaRPr sz="1000">
              <a:solidFill>
                <a:schemeClr val="dk1"/>
              </a:solidFill>
              <a:latin typeface="Avenir"/>
              <a:ea typeface="Avenir"/>
              <a:cs typeface="Avenir"/>
              <a:sym typeface="Aveni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6" name="Shape 686"/>
        <p:cNvGrpSpPr/>
        <p:nvPr/>
      </p:nvGrpSpPr>
      <p:grpSpPr>
        <a:xfrm>
          <a:off x="0" y="0"/>
          <a:ext cx="0" cy="0"/>
          <a:chOff x="0" y="0"/>
          <a:chExt cx="0" cy="0"/>
        </a:xfrm>
      </p:grpSpPr>
      <p:sp>
        <p:nvSpPr>
          <p:cNvPr id="687" name="Google Shape;687;g3e635c0fc5_0_245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Here’s our vision of what that looks like</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We’re here to help you use Intent Scores to hyper-target users with the experience that’s right for them </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Give a media-led experience to users with low intent scores, a conversion led experience to users with high intent scores - and then in the middle, find the right balance between media and conversion led experiences and find other ways to optimize the experiences based on our predictions and the scores we give to each user</a:t>
            </a:r>
            <a:endParaRPr sz="1000">
              <a:latin typeface="Avenir"/>
              <a:ea typeface="Avenir"/>
              <a:cs typeface="Avenir"/>
              <a:sym typeface="Avenir"/>
            </a:endParaRPr>
          </a:p>
          <a:p>
            <a:pPr indent="0" lvl="0" marL="0" rtl="0" algn="l">
              <a:lnSpc>
                <a:spcPct val="115000"/>
              </a:lnSpc>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688" name="Google Shape;688;g3e635c0fc5_0_2453:notes"/>
          <p:cNvSpPr/>
          <p:nvPr>
            <p:ph idx="2" type="sldImg"/>
          </p:nvPr>
        </p:nvSpPr>
        <p:spPr>
          <a:xfrm>
            <a:off x="1285875" y="514350"/>
            <a:ext cx="25719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Google Shape;702;g3e635c0fc5_0_1930:notes"/>
          <p:cNvSpPr/>
          <p:nvPr>
            <p:ph idx="2" type="sldImg"/>
          </p:nvPr>
        </p:nvSpPr>
        <p:spPr>
          <a:xfrm>
            <a:off x="1285875" y="514350"/>
            <a:ext cx="2571900" cy="257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g3e635c0fc5_0_1930: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And, so you don’t have to just believe me - Here’s a snapshot of our partner base. We cover 40 countries, more than 20 languages, and process more than 1 billion searches every month</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We have long-standing relationships with the likes of Expedia, PCLN group and lastminute</a:t>
            </a:r>
            <a:endParaRPr sz="1000">
              <a:latin typeface="Avenir"/>
              <a:ea typeface="Avenir"/>
              <a:cs typeface="Avenir"/>
              <a:sym typeface="Avenir"/>
            </a:endParaRPr>
          </a:p>
          <a:p>
            <a:pPr indent="-292100" lvl="0" marL="457200" rtl="0" algn="l">
              <a:lnSpc>
                <a:spcPct val="115000"/>
              </a:lnSpc>
              <a:spcBef>
                <a:spcPts val="0"/>
              </a:spcBef>
              <a:spcAft>
                <a:spcPts val="0"/>
              </a:spcAft>
              <a:buSzPts val="1000"/>
              <a:buFont typeface="Avenir"/>
              <a:buChar char="●"/>
            </a:pPr>
            <a:r>
              <a:rPr lang="en-US" sz="1000">
                <a:latin typeface="Avenir"/>
                <a:ea typeface="Avenir"/>
                <a:cs typeface="Avenir"/>
                <a:sym typeface="Avenir"/>
              </a:rPr>
              <a:t>I would encourage you to talk to any of our partners and get a reference from them - we take pride in our longevity and relationships</a:t>
            </a:r>
            <a:endParaRPr>
              <a:latin typeface="Avenir"/>
              <a:ea typeface="Avenir"/>
              <a:cs typeface="Avenir"/>
              <a:sym typeface="Avenir"/>
            </a:endParaRPr>
          </a:p>
          <a:p>
            <a:pPr indent="0" lvl="0" marL="0" marR="0" rtl="0" algn="l">
              <a:spcBef>
                <a:spcPts val="360"/>
              </a:spcBef>
              <a:spcAft>
                <a:spcPts val="0"/>
              </a:spcAft>
              <a:buClr>
                <a:schemeClr val="dk1"/>
              </a:buClr>
              <a:buSzPts val="1400"/>
              <a:buFont typeface="Calibri"/>
              <a:buNone/>
            </a:pPr>
            <a:r>
              <a:t/>
            </a:r>
            <a:endParaRPr sz="1000">
              <a:solidFill>
                <a:schemeClr val="dk1"/>
              </a:solidFill>
              <a:latin typeface="Avenir"/>
              <a:ea typeface="Avenir"/>
              <a:cs typeface="Avenir"/>
              <a:sym typeface="Avenir"/>
            </a:endParaRPr>
          </a:p>
        </p:txBody>
      </p:sp>
      <p:sp>
        <p:nvSpPr>
          <p:cNvPr id="704" name="Google Shape;704;g3e635c0fc5_0_1930:notes"/>
          <p:cNvSpPr txBox="1"/>
          <p:nvPr>
            <p:ph idx="12" type="sldNum"/>
          </p:nvPr>
        </p:nvSpPr>
        <p:spPr>
          <a:xfrm>
            <a:off x="5180013" y="6513513"/>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Slide">
  <p:cSld name="Cover Slide">
    <p:spTree>
      <p:nvGrpSpPr>
        <p:cNvPr id="10" name="Shape 10"/>
        <p:cNvGrpSpPr/>
        <p:nvPr/>
      </p:nvGrpSpPr>
      <p:grpSpPr>
        <a:xfrm>
          <a:off x="0" y="0"/>
          <a:ext cx="0" cy="0"/>
          <a:chOff x="0" y="0"/>
          <a:chExt cx="0" cy="0"/>
        </a:xfrm>
      </p:grpSpPr>
      <p:pic>
        <p:nvPicPr>
          <p:cNvPr descr="intent_blue_on_transparent.png" id="11" name="Google Shape;11;p2"/>
          <p:cNvPicPr preferRelativeResize="0"/>
          <p:nvPr/>
        </p:nvPicPr>
        <p:blipFill rotWithShape="1">
          <a:blip r:embed="rId2">
            <a:alphaModFix/>
          </a:blip>
          <a:srcRect b="0" l="0" r="0" t="0"/>
          <a:stretch/>
        </p:blipFill>
        <p:spPr>
          <a:xfrm>
            <a:off x="7467600" y="4467225"/>
            <a:ext cx="1447800" cy="566738"/>
          </a:xfrm>
          <a:prstGeom prst="rect">
            <a:avLst/>
          </a:prstGeom>
          <a:noFill/>
          <a:ln>
            <a:noFill/>
          </a:ln>
        </p:spPr>
      </p:pic>
      <p:sp>
        <p:nvSpPr>
          <p:cNvPr id="12" name="Google Shape;12;p2"/>
          <p:cNvSpPr txBox="1"/>
          <p:nvPr>
            <p:ph idx="1" type="body"/>
          </p:nvPr>
        </p:nvSpPr>
        <p:spPr>
          <a:xfrm>
            <a:off x="528638" y="2699550"/>
            <a:ext cx="8078787" cy="4572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9AA2AB"/>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3" name="Google Shape;13;p2"/>
          <p:cNvSpPr txBox="1"/>
          <p:nvPr>
            <p:ph type="title"/>
          </p:nvPr>
        </p:nvSpPr>
        <p:spPr>
          <a:xfrm>
            <a:off x="527854" y="2089950"/>
            <a:ext cx="8079587" cy="47244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or chart with numbered copy">
  <p:cSld name="Image or chart with numbered copy">
    <p:spTree>
      <p:nvGrpSpPr>
        <p:cNvPr id="78" name="Shape 78"/>
        <p:cNvGrpSpPr/>
        <p:nvPr/>
      </p:nvGrpSpPr>
      <p:grpSpPr>
        <a:xfrm>
          <a:off x="0" y="0"/>
          <a:ext cx="0" cy="0"/>
          <a:chOff x="0" y="0"/>
          <a:chExt cx="0" cy="0"/>
        </a:xfrm>
      </p:grpSpPr>
      <p:cxnSp>
        <p:nvCxnSpPr>
          <p:cNvPr id="79" name="Google Shape;79;p11"/>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80" name="Google Shape;80;p11"/>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81" name="Google Shape;81;p11"/>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82" name="Google Shape;82;p11"/>
          <p:cNvSpPr txBox="1"/>
          <p:nvPr>
            <p:ph idx="1" type="body"/>
          </p:nvPr>
        </p:nvSpPr>
        <p:spPr>
          <a:xfrm>
            <a:off x="304800" y="1047750"/>
            <a:ext cx="4122738" cy="3581399"/>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Questrial"/>
              <a:buAutoNum type="arabicPeriod"/>
              <a:defRPr b="0" i="0" sz="1700" u="none" cap="none" strike="noStrike">
                <a:solidFill>
                  <a:srgbClr val="5D6673"/>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Questrial"/>
              <a:buAutoNum type="romanLcPeriod"/>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83" name="Google Shape;83;p11"/>
          <p:cNvSpPr txBox="1"/>
          <p:nvPr>
            <p:ph type="title"/>
          </p:nvPr>
        </p:nvSpPr>
        <p:spPr>
          <a:xfrm>
            <a:off x="304800" y="0"/>
            <a:ext cx="70866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84" name="Google Shape;84;p11"/>
          <p:cNvSpPr txBox="1"/>
          <p:nvPr>
            <p:ph idx="2" type="body"/>
          </p:nvPr>
        </p:nvSpPr>
        <p:spPr>
          <a:xfrm>
            <a:off x="4701577" y="1045819"/>
            <a:ext cx="4122318" cy="3581400"/>
          </a:xfrm>
          <a:prstGeom prst="rect">
            <a:avLst/>
          </a:prstGeom>
          <a:noFill/>
          <a:ln>
            <a:noFill/>
          </a:ln>
        </p:spPr>
        <p:txBody>
          <a:bodyPr anchorCtr="0" anchor="t" bIns="91425" lIns="91425" spcFirstLastPara="1" rIns="91425" wrap="square" tIns="91425"/>
          <a:lstStyle>
            <a:lvl1pPr indent="-331152" lvl="0" marL="457200" marR="0" rtl="0" algn="l">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85" name="Google Shape;85;p11"/>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00" u="none" cap="none" strike="noStrike">
                <a:solidFill>
                  <a:srgbClr val="92989C"/>
                </a:solidFill>
                <a:latin typeface="Avenir"/>
                <a:ea typeface="Avenir"/>
                <a:cs typeface="Avenir"/>
                <a:sym typeface="Avenir"/>
              </a:defRPr>
            </a:lvl1pPr>
            <a:lvl2pPr indent="0" lvl="1" marL="0" marR="0" rtl="0" algn="r">
              <a:spcBef>
                <a:spcPts val="0"/>
              </a:spcBef>
              <a:spcAft>
                <a:spcPts val="0"/>
              </a:spcAft>
              <a:buNone/>
              <a:defRPr b="0" i="0" sz="800" u="none" cap="none" strike="noStrike">
                <a:solidFill>
                  <a:srgbClr val="92989C"/>
                </a:solidFill>
                <a:latin typeface="Avenir"/>
                <a:ea typeface="Avenir"/>
                <a:cs typeface="Avenir"/>
                <a:sym typeface="Avenir"/>
              </a:defRPr>
            </a:lvl2pPr>
            <a:lvl3pPr indent="0" lvl="2" marL="0" marR="0" rtl="0" algn="r">
              <a:spcBef>
                <a:spcPts val="0"/>
              </a:spcBef>
              <a:spcAft>
                <a:spcPts val="0"/>
              </a:spcAft>
              <a:buNone/>
              <a:defRPr b="0" i="0" sz="800" u="none" cap="none" strike="noStrike">
                <a:solidFill>
                  <a:srgbClr val="92989C"/>
                </a:solidFill>
                <a:latin typeface="Avenir"/>
                <a:ea typeface="Avenir"/>
                <a:cs typeface="Avenir"/>
                <a:sym typeface="Avenir"/>
              </a:defRPr>
            </a:lvl3pPr>
            <a:lvl4pPr indent="0" lvl="3" marL="0" marR="0" rtl="0" algn="r">
              <a:spcBef>
                <a:spcPts val="0"/>
              </a:spcBef>
              <a:spcAft>
                <a:spcPts val="0"/>
              </a:spcAft>
              <a:buNone/>
              <a:defRPr b="0" i="0" sz="800" u="none" cap="none" strike="noStrike">
                <a:solidFill>
                  <a:srgbClr val="92989C"/>
                </a:solidFill>
                <a:latin typeface="Avenir"/>
                <a:ea typeface="Avenir"/>
                <a:cs typeface="Avenir"/>
                <a:sym typeface="Avenir"/>
              </a:defRPr>
            </a:lvl4pPr>
            <a:lvl5pPr indent="0" lvl="4" marL="0" marR="0" rtl="0" algn="r">
              <a:spcBef>
                <a:spcPts val="0"/>
              </a:spcBef>
              <a:spcAft>
                <a:spcPts val="0"/>
              </a:spcAft>
              <a:buNone/>
              <a:defRPr b="0" i="0" sz="800" u="none" cap="none" strike="noStrike">
                <a:solidFill>
                  <a:srgbClr val="92989C"/>
                </a:solidFill>
                <a:latin typeface="Avenir"/>
                <a:ea typeface="Avenir"/>
                <a:cs typeface="Avenir"/>
                <a:sym typeface="Avenir"/>
              </a:defRPr>
            </a:lvl5pPr>
            <a:lvl6pPr indent="0" lvl="5" marL="0" marR="0" rtl="0" algn="r">
              <a:spcBef>
                <a:spcPts val="0"/>
              </a:spcBef>
              <a:spcAft>
                <a:spcPts val="0"/>
              </a:spcAft>
              <a:buNone/>
              <a:defRPr b="0" i="0" sz="800" u="none" cap="none" strike="noStrike">
                <a:solidFill>
                  <a:srgbClr val="92989C"/>
                </a:solidFill>
                <a:latin typeface="Avenir"/>
                <a:ea typeface="Avenir"/>
                <a:cs typeface="Avenir"/>
                <a:sym typeface="Avenir"/>
              </a:defRPr>
            </a:lvl6pPr>
            <a:lvl7pPr indent="0" lvl="6" marL="0" marR="0" rtl="0" algn="r">
              <a:spcBef>
                <a:spcPts val="0"/>
              </a:spcBef>
              <a:spcAft>
                <a:spcPts val="0"/>
              </a:spcAft>
              <a:buNone/>
              <a:defRPr b="0" i="0" sz="800" u="none" cap="none" strike="noStrike">
                <a:solidFill>
                  <a:srgbClr val="92989C"/>
                </a:solidFill>
                <a:latin typeface="Avenir"/>
                <a:ea typeface="Avenir"/>
                <a:cs typeface="Avenir"/>
                <a:sym typeface="Avenir"/>
              </a:defRPr>
            </a:lvl7pPr>
            <a:lvl8pPr indent="0" lvl="7" marL="0" marR="0" rtl="0" algn="r">
              <a:spcBef>
                <a:spcPts val="0"/>
              </a:spcBef>
              <a:spcAft>
                <a:spcPts val="0"/>
              </a:spcAft>
              <a:buNone/>
              <a:defRPr b="0" i="0" sz="800" u="none" cap="none" strike="noStrike">
                <a:solidFill>
                  <a:srgbClr val="92989C"/>
                </a:solidFill>
                <a:latin typeface="Avenir"/>
                <a:ea typeface="Avenir"/>
                <a:cs typeface="Avenir"/>
                <a:sym typeface="Avenir"/>
              </a:defRPr>
            </a:lvl8pPr>
            <a:lvl9pPr indent="0" lvl="8" marL="0" marR="0" rtl="0" algn="r">
              <a:spcBef>
                <a:spcPts val="0"/>
              </a:spcBef>
              <a:spcAft>
                <a:spcPts val="0"/>
              </a:spcAft>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86" name="Google Shape;86;p11"/>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87" name="Google Shape;87;p11"/>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88" name="Shape 88"/>
        <p:cNvGrpSpPr/>
        <p:nvPr/>
      </p:nvGrpSpPr>
      <p:grpSpPr>
        <a:xfrm>
          <a:off x="0" y="0"/>
          <a:ext cx="0" cy="0"/>
          <a:chOff x="0" y="0"/>
          <a:chExt cx="0" cy="0"/>
        </a:xfrm>
      </p:grpSpPr>
      <p:cxnSp>
        <p:nvCxnSpPr>
          <p:cNvPr id="89" name="Google Shape;89;p12"/>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90" name="Google Shape;90;p12"/>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91" name="Google Shape;91;p12"/>
          <p:cNvSpPr txBox="1"/>
          <p:nvPr>
            <p:ph type="title"/>
          </p:nvPr>
        </p:nvSpPr>
        <p:spPr>
          <a:xfrm>
            <a:off x="304800" y="0"/>
            <a:ext cx="70866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92" name="Google Shape;92;p12"/>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00" u="none" cap="none" strike="noStrike">
                <a:solidFill>
                  <a:srgbClr val="92989C"/>
                </a:solidFill>
                <a:latin typeface="Avenir"/>
                <a:ea typeface="Avenir"/>
                <a:cs typeface="Avenir"/>
                <a:sym typeface="Avenir"/>
              </a:defRPr>
            </a:lvl1pPr>
            <a:lvl2pPr indent="0" lvl="1" marL="0" marR="0" rtl="0" algn="r">
              <a:spcBef>
                <a:spcPts val="0"/>
              </a:spcBef>
              <a:spcAft>
                <a:spcPts val="0"/>
              </a:spcAft>
              <a:buNone/>
              <a:defRPr b="0" i="0" sz="800" u="none" cap="none" strike="noStrike">
                <a:solidFill>
                  <a:srgbClr val="92989C"/>
                </a:solidFill>
                <a:latin typeface="Avenir"/>
                <a:ea typeface="Avenir"/>
                <a:cs typeface="Avenir"/>
                <a:sym typeface="Avenir"/>
              </a:defRPr>
            </a:lvl2pPr>
            <a:lvl3pPr indent="0" lvl="2" marL="0" marR="0" rtl="0" algn="r">
              <a:spcBef>
                <a:spcPts val="0"/>
              </a:spcBef>
              <a:spcAft>
                <a:spcPts val="0"/>
              </a:spcAft>
              <a:buNone/>
              <a:defRPr b="0" i="0" sz="800" u="none" cap="none" strike="noStrike">
                <a:solidFill>
                  <a:srgbClr val="92989C"/>
                </a:solidFill>
                <a:latin typeface="Avenir"/>
                <a:ea typeface="Avenir"/>
                <a:cs typeface="Avenir"/>
                <a:sym typeface="Avenir"/>
              </a:defRPr>
            </a:lvl3pPr>
            <a:lvl4pPr indent="0" lvl="3" marL="0" marR="0" rtl="0" algn="r">
              <a:spcBef>
                <a:spcPts val="0"/>
              </a:spcBef>
              <a:spcAft>
                <a:spcPts val="0"/>
              </a:spcAft>
              <a:buNone/>
              <a:defRPr b="0" i="0" sz="800" u="none" cap="none" strike="noStrike">
                <a:solidFill>
                  <a:srgbClr val="92989C"/>
                </a:solidFill>
                <a:latin typeface="Avenir"/>
                <a:ea typeface="Avenir"/>
                <a:cs typeface="Avenir"/>
                <a:sym typeface="Avenir"/>
              </a:defRPr>
            </a:lvl4pPr>
            <a:lvl5pPr indent="0" lvl="4" marL="0" marR="0" rtl="0" algn="r">
              <a:spcBef>
                <a:spcPts val="0"/>
              </a:spcBef>
              <a:spcAft>
                <a:spcPts val="0"/>
              </a:spcAft>
              <a:buNone/>
              <a:defRPr b="0" i="0" sz="800" u="none" cap="none" strike="noStrike">
                <a:solidFill>
                  <a:srgbClr val="92989C"/>
                </a:solidFill>
                <a:latin typeface="Avenir"/>
                <a:ea typeface="Avenir"/>
                <a:cs typeface="Avenir"/>
                <a:sym typeface="Avenir"/>
              </a:defRPr>
            </a:lvl5pPr>
            <a:lvl6pPr indent="0" lvl="5" marL="0" marR="0" rtl="0" algn="r">
              <a:spcBef>
                <a:spcPts val="0"/>
              </a:spcBef>
              <a:spcAft>
                <a:spcPts val="0"/>
              </a:spcAft>
              <a:buNone/>
              <a:defRPr b="0" i="0" sz="800" u="none" cap="none" strike="noStrike">
                <a:solidFill>
                  <a:srgbClr val="92989C"/>
                </a:solidFill>
                <a:latin typeface="Avenir"/>
                <a:ea typeface="Avenir"/>
                <a:cs typeface="Avenir"/>
                <a:sym typeface="Avenir"/>
              </a:defRPr>
            </a:lvl6pPr>
            <a:lvl7pPr indent="0" lvl="6" marL="0" marR="0" rtl="0" algn="r">
              <a:spcBef>
                <a:spcPts val="0"/>
              </a:spcBef>
              <a:spcAft>
                <a:spcPts val="0"/>
              </a:spcAft>
              <a:buNone/>
              <a:defRPr b="0" i="0" sz="800" u="none" cap="none" strike="noStrike">
                <a:solidFill>
                  <a:srgbClr val="92989C"/>
                </a:solidFill>
                <a:latin typeface="Avenir"/>
                <a:ea typeface="Avenir"/>
                <a:cs typeface="Avenir"/>
                <a:sym typeface="Avenir"/>
              </a:defRPr>
            </a:lvl7pPr>
            <a:lvl8pPr indent="0" lvl="7" marL="0" marR="0" rtl="0" algn="r">
              <a:spcBef>
                <a:spcPts val="0"/>
              </a:spcBef>
              <a:spcAft>
                <a:spcPts val="0"/>
              </a:spcAft>
              <a:buNone/>
              <a:defRPr b="0" i="0" sz="800" u="none" cap="none" strike="noStrike">
                <a:solidFill>
                  <a:srgbClr val="92989C"/>
                </a:solidFill>
                <a:latin typeface="Avenir"/>
                <a:ea typeface="Avenir"/>
                <a:cs typeface="Avenir"/>
                <a:sym typeface="Avenir"/>
              </a:defRPr>
            </a:lvl8pPr>
            <a:lvl9pPr indent="0" lvl="8" marL="0" marR="0" rtl="0" algn="r">
              <a:spcBef>
                <a:spcPts val="0"/>
              </a:spcBef>
              <a:spcAft>
                <a:spcPts val="0"/>
              </a:spcAft>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93" name="Google Shape;93;p12"/>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94" name="Google Shape;94;p12"/>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Icons - With Titles">
  <p:cSld name="Three Icons - With Titles">
    <p:spTree>
      <p:nvGrpSpPr>
        <p:cNvPr id="95" name="Shape 95"/>
        <p:cNvGrpSpPr/>
        <p:nvPr/>
      </p:nvGrpSpPr>
      <p:grpSpPr>
        <a:xfrm>
          <a:off x="0" y="0"/>
          <a:ext cx="0" cy="0"/>
          <a:chOff x="0" y="0"/>
          <a:chExt cx="0" cy="0"/>
        </a:xfrm>
      </p:grpSpPr>
      <p:cxnSp>
        <p:nvCxnSpPr>
          <p:cNvPr id="96" name="Google Shape;96;p13"/>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97" name="Google Shape;97;p13"/>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98" name="Google Shape;98;p13"/>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99" name="Google Shape;99;p13"/>
          <p:cNvSpPr txBox="1"/>
          <p:nvPr>
            <p:ph idx="1" type="body"/>
          </p:nvPr>
        </p:nvSpPr>
        <p:spPr>
          <a:xfrm>
            <a:off x="1228498" y="1580113"/>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00" name="Google Shape;100;p13"/>
          <p:cNvSpPr txBox="1"/>
          <p:nvPr>
            <p:ph type="title"/>
          </p:nvPr>
        </p:nvSpPr>
        <p:spPr>
          <a:xfrm>
            <a:off x="304800" y="0"/>
            <a:ext cx="70866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101" name="Google Shape;101;p13"/>
          <p:cNvSpPr txBox="1"/>
          <p:nvPr>
            <p:ph idx="2" type="body"/>
          </p:nvPr>
        </p:nvSpPr>
        <p:spPr>
          <a:xfrm>
            <a:off x="4000500" y="1580113"/>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02" name="Google Shape;102;p13"/>
          <p:cNvSpPr txBox="1"/>
          <p:nvPr>
            <p:ph idx="3" type="body"/>
          </p:nvPr>
        </p:nvSpPr>
        <p:spPr>
          <a:xfrm>
            <a:off x="6819900" y="1580113"/>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03" name="Google Shape;103;p13"/>
          <p:cNvSpPr txBox="1"/>
          <p:nvPr>
            <p:ph idx="4" type="body"/>
          </p:nvPr>
        </p:nvSpPr>
        <p:spPr>
          <a:xfrm>
            <a:off x="656998" y="2743824"/>
            <a:ext cx="2286000" cy="3048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04" name="Google Shape;104;p13"/>
          <p:cNvSpPr txBox="1"/>
          <p:nvPr>
            <p:ph idx="5" type="body"/>
          </p:nvPr>
        </p:nvSpPr>
        <p:spPr>
          <a:xfrm>
            <a:off x="3429000" y="2743824"/>
            <a:ext cx="2286000" cy="3048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05" name="Google Shape;105;p13"/>
          <p:cNvSpPr txBox="1"/>
          <p:nvPr>
            <p:ph idx="6" type="body"/>
          </p:nvPr>
        </p:nvSpPr>
        <p:spPr>
          <a:xfrm>
            <a:off x="6248400" y="2743824"/>
            <a:ext cx="2286000" cy="3048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06" name="Google Shape;106;p13"/>
          <p:cNvSpPr txBox="1"/>
          <p:nvPr>
            <p:ph idx="7" type="body"/>
          </p:nvPr>
        </p:nvSpPr>
        <p:spPr>
          <a:xfrm>
            <a:off x="656998" y="3201024"/>
            <a:ext cx="2286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07" name="Google Shape;107;p13"/>
          <p:cNvSpPr txBox="1"/>
          <p:nvPr>
            <p:ph idx="8" type="body"/>
          </p:nvPr>
        </p:nvSpPr>
        <p:spPr>
          <a:xfrm>
            <a:off x="3429000" y="3201024"/>
            <a:ext cx="2286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08" name="Google Shape;108;p13"/>
          <p:cNvSpPr txBox="1"/>
          <p:nvPr>
            <p:ph idx="9" type="body"/>
          </p:nvPr>
        </p:nvSpPr>
        <p:spPr>
          <a:xfrm>
            <a:off x="6248400" y="3201024"/>
            <a:ext cx="2286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09" name="Google Shape;109;p13"/>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110" name="Google Shape;110;p13"/>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111" name="Google Shape;111;p13"/>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cxnSp>
        <p:nvCxnSpPr>
          <p:cNvPr id="112" name="Google Shape;112;p13"/>
          <p:cNvCxnSpPr/>
          <p:nvPr/>
        </p:nvCxnSpPr>
        <p:spPr>
          <a:xfrm>
            <a:off x="661764" y="3133924"/>
            <a:ext cx="2286000" cy="0"/>
          </a:xfrm>
          <a:prstGeom prst="straightConnector1">
            <a:avLst/>
          </a:prstGeom>
          <a:noFill/>
          <a:ln cap="flat" cmpd="sng" w="9525">
            <a:solidFill>
              <a:srgbClr val="92989C"/>
            </a:solidFill>
            <a:prstDash val="solid"/>
            <a:round/>
            <a:headEnd len="sm" w="sm" type="none"/>
            <a:tailEnd len="sm" w="sm" type="none"/>
          </a:ln>
        </p:spPr>
      </p:cxnSp>
      <p:cxnSp>
        <p:nvCxnSpPr>
          <p:cNvPr id="113" name="Google Shape;113;p13"/>
          <p:cNvCxnSpPr/>
          <p:nvPr/>
        </p:nvCxnSpPr>
        <p:spPr>
          <a:xfrm>
            <a:off x="3429000" y="3141395"/>
            <a:ext cx="2286000" cy="0"/>
          </a:xfrm>
          <a:prstGeom prst="straightConnector1">
            <a:avLst/>
          </a:prstGeom>
          <a:noFill/>
          <a:ln cap="flat" cmpd="sng" w="9525">
            <a:solidFill>
              <a:srgbClr val="92989C"/>
            </a:solidFill>
            <a:prstDash val="solid"/>
            <a:round/>
            <a:headEnd len="sm" w="sm" type="none"/>
            <a:tailEnd len="sm" w="sm" type="none"/>
          </a:ln>
        </p:spPr>
      </p:cxnSp>
      <p:cxnSp>
        <p:nvCxnSpPr>
          <p:cNvPr id="114" name="Google Shape;114;p13"/>
          <p:cNvCxnSpPr/>
          <p:nvPr/>
        </p:nvCxnSpPr>
        <p:spPr>
          <a:xfrm>
            <a:off x="6257361" y="3141395"/>
            <a:ext cx="2286000" cy="0"/>
          </a:xfrm>
          <a:prstGeom prst="straightConnector1">
            <a:avLst/>
          </a:prstGeom>
          <a:noFill/>
          <a:ln cap="flat" cmpd="sng" w="9525">
            <a:solidFill>
              <a:srgbClr val="92989C"/>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cons - With Titles">
  <p:cSld name="Four Icons - With Titles">
    <p:spTree>
      <p:nvGrpSpPr>
        <p:cNvPr id="115" name="Shape 115"/>
        <p:cNvGrpSpPr/>
        <p:nvPr/>
      </p:nvGrpSpPr>
      <p:grpSpPr>
        <a:xfrm>
          <a:off x="0" y="0"/>
          <a:ext cx="0" cy="0"/>
          <a:chOff x="0" y="0"/>
          <a:chExt cx="0" cy="0"/>
        </a:xfrm>
      </p:grpSpPr>
      <p:cxnSp>
        <p:nvCxnSpPr>
          <p:cNvPr id="116" name="Google Shape;116;p14"/>
          <p:cNvCxnSpPr/>
          <p:nvPr/>
        </p:nvCxnSpPr>
        <p:spPr>
          <a:xfrm>
            <a:off x="2533650" y="3111500"/>
            <a:ext cx="1905000" cy="0"/>
          </a:xfrm>
          <a:prstGeom prst="straightConnector1">
            <a:avLst/>
          </a:prstGeom>
          <a:noFill/>
          <a:ln cap="flat" cmpd="sng" w="9525">
            <a:solidFill>
              <a:srgbClr val="92989C"/>
            </a:solidFill>
            <a:prstDash val="solid"/>
            <a:round/>
            <a:headEnd len="sm" w="sm" type="none"/>
            <a:tailEnd len="sm" w="sm" type="none"/>
          </a:ln>
        </p:spPr>
      </p:cxnSp>
      <p:cxnSp>
        <p:nvCxnSpPr>
          <p:cNvPr id="117" name="Google Shape;117;p14"/>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18" name="Google Shape;118;p14"/>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19" name="Google Shape;119;p14"/>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20" name="Google Shape;120;p14"/>
          <p:cNvCxnSpPr/>
          <p:nvPr/>
        </p:nvCxnSpPr>
        <p:spPr>
          <a:xfrm>
            <a:off x="4657725" y="3111500"/>
            <a:ext cx="1905000" cy="0"/>
          </a:xfrm>
          <a:prstGeom prst="straightConnector1">
            <a:avLst/>
          </a:prstGeom>
          <a:noFill/>
          <a:ln cap="flat" cmpd="sng" w="9525">
            <a:solidFill>
              <a:srgbClr val="92989C"/>
            </a:solidFill>
            <a:prstDash val="solid"/>
            <a:round/>
            <a:headEnd len="sm" w="sm" type="none"/>
            <a:tailEnd len="sm" w="sm" type="none"/>
          </a:ln>
        </p:spPr>
      </p:cxnSp>
      <p:cxnSp>
        <p:nvCxnSpPr>
          <p:cNvPr id="121" name="Google Shape;121;p14"/>
          <p:cNvCxnSpPr/>
          <p:nvPr/>
        </p:nvCxnSpPr>
        <p:spPr>
          <a:xfrm>
            <a:off x="6781800" y="3111500"/>
            <a:ext cx="1905000" cy="0"/>
          </a:xfrm>
          <a:prstGeom prst="straightConnector1">
            <a:avLst/>
          </a:prstGeom>
          <a:noFill/>
          <a:ln cap="flat" cmpd="sng" w="9525">
            <a:solidFill>
              <a:srgbClr val="92989C"/>
            </a:solidFill>
            <a:prstDash val="solid"/>
            <a:round/>
            <a:headEnd len="sm" w="sm" type="none"/>
            <a:tailEnd len="sm" w="sm" type="none"/>
          </a:ln>
        </p:spPr>
      </p:cxnSp>
      <p:cxnSp>
        <p:nvCxnSpPr>
          <p:cNvPr id="122" name="Google Shape;122;p14"/>
          <p:cNvCxnSpPr/>
          <p:nvPr/>
        </p:nvCxnSpPr>
        <p:spPr>
          <a:xfrm>
            <a:off x="396875" y="3111500"/>
            <a:ext cx="1905000" cy="0"/>
          </a:xfrm>
          <a:prstGeom prst="straightConnector1">
            <a:avLst/>
          </a:prstGeom>
          <a:noFill/>
          <a:ln cap="flat" cmpd="sng" w="9525">
            <a:solidFill>
              <a:srgbClr val="92989C"/>
            </a:solidFill>
            <a:prstDash val="solid"/>
            <a:round/>
            <a:headEnd len="sm" w="sm" type="none"/>
            <a:tailEnd len="sm" w="sm" type="none"/>
          </a:ln>
        </p:spPr>
      </p:cxnSp>
      <p:sp>
        <p:nvSpPr>
          <p:cNvPr id="123" name="Google Shape;123;p14"/>
          <p:cNvSpPr txBox="1"/>
          <p:nvPr>
            <p:ph type="title"/>
          </p:nvPr>
        </p:nvSpPr>
        <p:spPr>
          <a:xfrm>
            <a:off x="304800" y="0"/>
            <a:ext cx="70866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124" name="Google Shape;124;p14"/>
          <p:cNvSpPr txBox="1"/>
          <p:nvPr>
            <p:ph idx="1" type="body"/>
          </p:nvPr>
        </p:nvSpPr>
        <p:spPr>
          <a:xfrm>
            <a:off x="397017" y="2730420"/>
            <a:ext cx="1905000" cy="3048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25" name="Google Shape;125;p14"/>
          <p:cNvSpPr txBox="1"/>
          <p:nvPr>
            <p:ph idx="2" type="body"/>
          </p:nvPr>
        </p:nvSpPr>
        <p:spPr>
          <a:xfrm>
            <a:off x="2533075" y="2730420"/>
            <a:ext cx="1905000" cy="3048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26" name="Google Shape;126;p14"/>
          <p:cNvSpPr txBox="1"/>
          <p:nvPr>
            <p:ph idx="3" type="body"/>
          </p:nvPr>
        </p:nvSpPr>
        <p:spPr>
          <a:xfrm>
            <a:off x="4657445" y="2730420"/>
            <a:ext cx="1905000" cy="3048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27" name="Google Shape;127;p14"/>
          <p:cNvSpPr txBox="1"/>
          <p:nvPr>
            <p:ph idx="4" type="body"/>
          </p:nvPr>
        </p:nvSpPr>
        <p:spPr>
          <a:xfrm>
            <a:off x="397017" y="3187620"/>
            <a:ext cx="1905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28" name="Google Shape;128;p14"/>
          <p:cNvSpPr txBox="1"/>
          <p:nvPr>
            <p:ph idx="5" type="body"/>
          </p:nvPr>
        </p:nvSpPr>
        <p:spPr>
          <a:xfrm>
            <a:off x="2533075" y="3187620"/>
            <a:ext cx="1905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29" name="Google Shape;129;p14"/>
          <p:cNvSpPr txBox="1"/>
          <p:nvPr>
            <p:ph idx="6" type="body"/>
          </p:nvPr>
        </p:nvSpPr>
        <p:spPr>
          <a:xfrm>
            <a:off x="4657445" y="3187620"/>
            <a:ext cx="1905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30" name="Google Shape;130;p14"/>
          <p:cNvSpPr txBox="1"/>
          <p:nvPr>
            <p:ph idx="7" type="body"/>
          </p:nvPr>
        </p:nvSpPr>
        <p:spPr>
          <a:xfrm>
            <a:off x="6781815" y="2730420"/>
            <a:ext cx="1905000" cy="3048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31" name="Google Shape;131;p14"/>
          <p:cNvSpPr txBox="1"/>
          <p:nvPr>
            <p:ph idx="8" type="body"/>
          </p:nvPr>
        </p:nvSpPr>
        <p:spPr>
          <a:xfrm>
            <a:off x="6781815" y="3187620"/>
            <a:ext cx="1905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32" name="Google Shape;132;p14"/>
          <p:cNvSpPr txBox="1"/>
          <p:nvPr>
            <p:ph idx="9" type="body"/>
          </p:nvPr>
        </p:nvSpPr>
        <p:spPr>
          <a:xfrm>
            <a:off x="778017" y="1587420"/>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33" name="Google Shape;133;p14"/>
          <p:cNvSpPr txBox="1"/>
          <p:nvPr>
            <p:ph idx="13" type="body"/>
          </p:nvPr>
        </p:nvSpPr>
        <p:spPr>
          <a:xfrm>
            <a:off x="2914075" y="1587420"/>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34" name="Google Shape;134;p14"/>
          <p:cNvSpPr txBox="1"/>
          <p:nvPr>
            <p:ph idx="14" type="body"/>
          </p:nvPr>
        </p:nvSpPr>
        <p:spPr>
          <a:xfrm>
            <a:off x="5019970" y="1587420"/>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35" name="Google Shape;135;p14"/>
          <p:cNvSpPr txBox="1"/>
          <p:nvPr>
            <p:ph idx="15" type="body"/>
          </p:nvPr>
        </p:nvSpPr>
        <p:spPr>
          <a:xfrm>
            <a:off x="7167430" y="1587420"/>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36" name="Google Shape;136;p14"/>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137" name="Google Shape;137;p14"/>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138" name="Google Shape;138;p14"/>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Icons - No Titles">
  <p:cSld name="Three Icons - No Titles">
    <p:spTree>
      <p:nvGrpSpPr>
        <p:cNvPr id="139" name="Shape 139"/>
        <p:cNvGrpSpPr/>
        <p:nvPr/>
      </p:nvGrpSpPr>
      <p:grpSpPr>
        <a:xfrm>
          <a:off x="0" y="0"/>
          <a:ext cx="0" cy="0"/>
          <a:chOff x="0" y="0"/>
          <a:chExt cx="0" cy="0"/>
        </a:xfrm>
      </p:grpSpPr>
      <p:cxnSp>
        <p:nvCxnSpPr>
          <p:cNvPr id="140" name="Google Shape;140;p15"/>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41" name="Google Shape;141;p15"/>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42" name="Google Shape;142;p15"/>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143" name="Google Shape;143;p15"/>
          <p:cNvSpPr txBox="1"/>
          <p:nvPr>
            <p:ph type="title"/>
          </p:nvPr>
        </p:nvSpPr>
        <p:spPr>
          <a:xfrm>
            <a:off x="304800" y="0"/>
            <a:ext cx="70866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144" name="Google Shape;144;p15"/>
          <p:cNvSpPr txBox="1"/>
          <p:nvPr>
            <p:ph idx="1" type="body"/>
          </p:nvPr>
        </p:nvSpPr>
        <p:spPr>
          <a:xfrm>
            <a:off x="729003" y="2986607"/>
            <a:ext cx="2286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45" name="Google Shape;145;p15"/>
          <p:cNvSpPr txBox="1"/>
          <p:nvPr>
            <p:ph idx="2" type="body"/>
          </p:nvPr>
        </p:nvSpPr>
        <p:spPr>
          <a:xfrm>
            <a:off x="3429000" y="2986607"/>
            <a:ext cx="2286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46" name="Google Shape;146;p15"/>
          <p:cNvSpPr txBox="1"/>
          <p:nvPr>
            <p:ph idx="3" type="body"/>
          </p:nvPr>
        </p:nvSpPr>
        <p:spPr>
          <a:xfrm>
            <a:off x="6170620" y="2986607"/>
            <a:ext cx="2286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47" name="Google Shape;147;p15"/>
          <p:cNvSpPr txBox="1"/>
          <p:nvPr>
            <p:ph idx="4" type="body"/>
          </p:nvPr>
        </p:nvSpPr>
        <p:spPr>
          <a:xfrm>
            <a:off x="1300503" y="1654859"/>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48" name="Google Shape;148;p15"/>
          <p:cNvSpPr txBox="1"/>
          <p:nvPr>
            <p:ph idx="5" type="body"/>
          </p:nvPr>
        </p:nvSpPr>
        <p:spPr>
          <a:xfrm>
            <a:off x="4000500" y="1654859"/>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49" name="Google Shape;149;p15"/>
          <p:cNvSpPr txBox="1"/>
          <p:nvPr>
            <p:ph idx="6" type="body"/>
          </p:nvPr>
        </p:nvSpPr>
        <p:spPr>
          <a:xfrm>
            <a:off x="6742120" y="1654859"/>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50" name="Google Shape;150;p15"/>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151" name="Google Shape;151;p15"/>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152" name="Google Shape;152;p15"/>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cxnSp>
        <p:nvCxnSpPr>
          <p:cNvPr id="153" name="Google Shape;153;p15"/>
          <p:cNvCxnSpPr/>
          <p:nvPr/>
        </p:nvCxnSpPr>
        <p:spPr>
          <a:xfrm>
            <a:off x="729003" y="2909794"/>
            <a:ext cx="2286000" cy="0"/>
          </a:xfrm>
          <a:prstGeom prst="straightConnector1">
            <a:avLst/>
          </a:prstGeom>
          <a:noFill/>
          <a:ln cap="flat" cmpd="sng" w="9525">
            <a:solidFill>
              <a:srgbClr val="92989C"/>
            </a:solidFill>
            <a:prstDash val="solid"/>
            <a:round/>
            <a:headEnd len="sm" w="sm" type="none"/>
            <a:tailEnd len="sm" w="sm" type="none"/>
          </a:ln>
        </p:spPr>
      </p:cxnSp>
      <p:cxnSp>
        <p:nvCxnSpPr>
          <p:cNvPr id="154" name="Google Shape;154;p15"/>
          <p:cNvCxnSpPr/>
          <p:nvPr/>
        </p:nvCxnSpPr>
        <p:spPr>
          <a:xfrm>
            <a:off x="3429000" y="2909794"/>
            <a:ext cx="2286000" cy="0"/>
          </a:xfrm>
          <a:prstGeom prst="straightConnector1">
            <a:avLst/>
          </a:prstGeom>
          <a:noFill/>
          <a:ln cap="flat" cmpd="sng" w="9525">
            <a:solidFill>
              <a:srgbClr val="92989C"/>
            </a:solidFill>
            <a:prstDash val="solid"/>
            <a:round/>
            <a:headEnd len="sm" w="sm" type="none"/>
            <a:tailEnd len="sm" w="sm" type="none"/>
          </a:ln>
        </p:spPr>
      </p:cxnSp>
      <p:cxnSp>
        <p:nvCxnSpPr>
          <p:cNvPr id="155" name="Google Shape;155;p15"/>
          <p:cNvCxnSpPr/>
          <p:nvPr/>
        </p:nvCxnSpPr>
        <p:spPr>
          <a:xfrm>
            <a:off x="6170620" y="2909794"/>
            <a:ext cx="2286000" cy="0"/>
          </a:xfrm>
          <a:prstGeom prst="straightConnector1">
            <a:avLst/>
          </a:prstGeom>
          <a:noFill/>
          <a:ln cap="flat" cmpd="sng" w="9525">
            <a:solidFill>
              <a:srgbClr val="92989C"/>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cons - No Titles">
  <p:cSld name="Four Icons - No Titles">
    <p:spTree>
      <p:nvGrpSpPr>
        <p:cNvPr id="156" name="Shape 156"/>
        <p:cNvGrpSpPr/>
        <p:nvPr/>
      </p:nvGrpSpPr>
      <p:grpSpPr>
        <a:xfrm>
          <a:off x="0" y="0"/>
          <a:ext cx="0" cy="0"/>
          <a:chOff x="0" y="0"/>
          <a:chExt cx="0" cy="0"/>
        </a:xfrm>
      </p:grpSpPr>
      <p:cxnSp>
        <p:nvCxnSpPr>
          <p:cNvPr id="157" name="Google Shape;157;p16"/>
          <p:cNvCxnSpPr/>
          <p:nvPr/>
        </p:nvCxnSpPr>
        <p:spPr>
          <a:xfrm>
            <a:off x="2520950" y="2827338"/>
            <a:ext cx="1905000" cy="0"/>
          </a:xfrm>
          <a:prstGeom prst="straightConnector1">
            <a:avLst/>
          </a:prstGeom>
          <a:noFill/>
          <a:ln cap="flat" cmpd="sng" w="9525">
            <a:solidFill>
              <a:srgbClr val="92989C"/>
            </a:solidFill>
            <a:prstDash val="solid"/>
            <a:round/>
            <a:headEnd len="sm" w="sm" type="none"/>
            <a:tailEnd len="sm" w="sm" type="none"/>
          </a:ln>
        </p:spPr>
      </p:cxnSp>
      <p:cxnSp>
        <p:nvCxnSpPr>
          <p:cNvPr id="158" name="Google Shape;158;p16"/>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59" name="Google Shape;159;p16"/>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60" name="Google Shape;160;p16"/>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61" name="Google Shape;161;p16"/>
          <p:cNvCxnSpPr/>
          <p:nvPr/>
        </p:nvCxnSpPr>
        <p:spPr>
          <a:xfrm>
            <a:off x="4657725" y="2827338"/>
            <a:ext cx="1905000" cy="0"/>
          </a:xfrm>
          <a:prstGeom prst="straightConnector1">
            <a:avLst/>
          </a:prstGeom>
          <a:noFill/>
          <a:ln cap="flat" cmpd="sng" w="9525">
            <a:solidFill>
              <a:srgbClr val="92989C"/>
            </a:solidFill>
            <a:prstDash val="solid"/>
            <a:round/>
            <a:headEnd len="sm" w="sm" type="none"/>
            <a:tailEnd len="sm" w="sm" type="none"/>
          </a:ln>
        </p:spPr>
      </p:cxnSp>
      <p:cxnSp>
        <p:nvCxnSpPr>
          <p:cNvPr id="162" name="Google Shape;162;p16"/>
          <p:cNvCxnSpPr/>
          <p:nvPr/>
        </p:nvCxnSpPr>
        <p:spPr>
          <a:xfrm>
            <a:off x="6792913" y="2827338"/>
            <a:ext cx="1905000" cy="0"/>
          </a:xfrm>
          <a:prstGeom prst="straightConnector1">
            <a:avLst/>
          </a:prstGeom>
          <a:noFill/>
          <a:ln cap="flat" cmpd="sng" w="9525">
            <a:solidFill>
              <a:srgbClr val="92989C"/>
            </a:solidFill>
            <a:prstDash val="solid"/>
            <a:round/>
            <a:headEnd len="sm" w="sm" type="none"/>
            <a:tailEnd len="sm" w="sm" type="none"/>
          </a:ln>
        </p:spPr>
      </p:cxnSp>
      <p:cxnSp>
        <p:nvCxnSpPr>
          <p:cNvPr id="163" name="Google Shape;163;p16"/>
          <p:cNvCxnSpPr/>
          <p:nvPr/>
        </p:nvCxnSpPr>
        <p:spPr>
          <a:xfrm>
            <a:off x="374650" y="2827338"/>
            <a:ext cx="1905000" cy="0"/>
          </a:xfrm>
          <a:prstGeom prst="straightConnector1">
            <a:avLst/>
          </a:prstGeom>
          <a:noFill/>
          <a:ln cap="flat" cmpd="sng" w="9525">
            <a:solidFill>
              <a:srgbClr val="92989C"/>
            </a:solidFill>
            <a:prstDash val="solid"/>
            <a:round/>
            <a:headEnd len="sm" w="sm" type="none"/>
            <a:tailEnd len="sm" w="sm" type="none"/>
          </a:ln>
        </p:spPr>
      </p:cxnSp>
      <p:sp>
        <p:nvSpPr>
          <p:cNvPr id="164" name="Google Shape;164;p16"/>
          <p:cNvSpPr txBox="1"/>
          <p:nvPr>
            <p:ph idx="1" type="body"/>
          </p:nvPr>
        </p:nvSpPr>
        <p:spPr>
          <a:xfrm>
            <a:off x="755070" y="1649890"/>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65" name="Google Shape;165;p16"/>
          <p:cNvSpPr txBox="1"/>
          <p:nvPr>
            <p:ph type="title"/>
          </p:nvPr>
        </p:nvSpPr>
        <p:spPr>
          <a:xfrm>
            <a:off x="304800" y="0"/>
            <a:ext cx="70866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166" name="Google Shape;166;p16"/>
          <p:cNvSpPr txBox="1"/>
          <p:nvPr>
            <p:ph idx="2" type="body"/>
          </p:nvPr>
        </p:nvSpPr>
        <p:spPr>
          <a:xfrm>
            <a:off x="2902530" y="1649890"/>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67" name="Google Shape;167;p16"/>
          <p:cNvSpPr txBox="1"/>
          <p:nvPr>
            <p:ph idx="3" type="body"/>
          </p:nvPr>
        </p:nvSpPr>
        <p:spPr>
          <a:xfrm>
            <a:off x="5038445" y="1649890"/>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68" name="Google Shape;168;p16"/>
          <p:cNvSpPr txBox="1"/>
          <p:nvPr>
            <p:ph idx="4" type="body"/>
          </p:nvPr>
        </p:nvSpPr>
        <p:spPr>
          <a:xfrm>
            <a:off x="374070" y="2903740"/>
            <a:ext cx="1905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69" name="Google Shape;169;p16"/>
          <p:cNvSpPr txBox="1"/>
          <p:nvPr>
            <p:ph idx="5" type="body"/>
          </p:nvPr>
        </p:nvSpPr>
        <p:spPr>
          <a:xfrm>
            <a:off x="2521530" y="2903740"/>
            <a:ext cx="1905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70" name="Google Shape;170;p16"/>
          <p:cNvSpPr txBox="1"/>
          <p:nvPr>
            <p:ph idx="6" type="body"/>
          </p:nvPr>
        </p:nvSpPr>
        <p:spPr>
          <a:xfrm>
            <a:off x="4657445" y="2903740"/>
            <a:ext cx="1905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71" name="Google Shape;171;p16"/>
          <p:cNvSpPr txBox="1"/>
          <p:nvPr>
            <p:ph idx="7" type="body"/>
          </p:nvPr>
        </p:nvSpPr>
        <p:spPr>
          <a:xfrm>
            <a:off x="7174360" y="1649890"/>
            <a:ext cx="1143000" cy="9906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72" name="Google Shape;172;p16"/>
          <p:cNvSpPr txBox="1"/>
          <p:nvPr>
            <p:ph idx="8" type="body"/>
          </p:nvPr>
        </p:nvSpPr>
        <p:spPr>
          <a:xfrm>
            <a:off x="6793360" y="2903740"/>
            <a:ext cx="1905000" cy="1295400"/>
          </a:xfrm>
          <a:prstGeom prst="rect">
            <a:avLst/>
          </a:prstGeom>
          <a:noFill/>
          <a:ln>
            <a:noFill/>
          </a:ln>
        </p:spPr>
        <p:txBody>
          <a:bodyPr anchorCtr="0" anchor="t" bIns="91425" lIns="91425" spcFirstLastPara="1" rIns="91425" wrap="square" tIns="91425"/>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73" name="Google Shape;173;p16"/>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174" name="Google Shape;174;p16"/>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175" name="Google Shape;175;p16"/>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column boxed title">
  <p:cSld name="Two-column boxed title">
    <p:spTree>
      <p:nvGrpSpPr>
        <p:cNvPr id="176" name="Shape 176"/>
        <p:cNvGrpSpPr/>
        <p:nvPr/>
      </p:nvGrpSpPr>
      <p:grpSpPr>
        <a:xfrm>
          <a:off x="0" y="0"/>
          <a:ext cx="0" cy="0"/>
          <a:chOff x="0" y="0"/>
          <a:chExt cx="0" cy="0"/>
        </a:xfrm>
      </p:grpSpPr>
      <p:sp>
        <p:nvSpPr>
          <p:cNvPr id="177" name="Google Shape;177;p17"/>
          <p:cNvSpPr txBox="1"/>
          <p:nvPr/>
        </p:nvSpPr>
        <p:spPr>
          <a:xfrm>
            <a:off x="8394700" y="4711700"/>
            <a:ext cx="18415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estrial"/>
              <a:ea typeface="Questrial"/>
              <a:cs typeface="Questrial"/>
              <a:sym typeface="Questrial"/>
            </a:endParaRPr>
          </a:p>
        </p:txBody>
      </p:sp>
      <p:cxnSp>
        <p:nvCxnSpPr>
          <p:cNvPr id="178" name="Google Shape;178;p17"/>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79" name="Google Shape;179;p17"/>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sp>
        <p:nvSpPr>
          <p:cNvPr id="180" name="Google Shape;180;p17"/>
          <p:cNvSpPr txBox="1"/>
          <p:nvPr/>
        </p:nvSpPr>
        <p:spPr>
          <a:xfrm>
            <a:off x="8394700" y="4711700"/>
            <a:ext cx="18415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estrial"/>
              <a:ea typeface="Questrial"/>
              <a:cs typeface="Questrial"/>
              <a:sym typeface="Questrial"/>
            </a:endParaRPr>
          </a:p>
        </p:txBody>
      </p:sp>
      <p:sp>
        <p:nvSpPr>
          <p:cNvPr id="181" name="Google Shape;181;p17"/>
          <p:cNvSpPr txBox="1"/>
          <p:nvPr/>
        </p:nvSpPr>
        <p:spPr>
          <a:xfrm>
            <a:off x="8542338" y="4895850"/>
            <a:ext cx="401637" cy="209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800">
              <a:solidFill>
                <a:srgbClr val="7F7F7F"/>
              </a:solidFill>
              <a:latin typeface="Avenir"/>
              <a:ea typeface="Avenir"/>
              <a:cs typeface="Avenir"/>
              <a:sym typeface="Avenir"/>
            </a:endParaRPr>
          </a:p>
        </p:txBody>
      </p:sp>
      <p:sp>
        <p:nvSpPr>
          <p:cNvPr id="182" name="Google Shape;182;p17"/>
          <p:cNvSpPr txBox="1"/>
          <p:nvPr>
            <p:ph type="title"/>
          </p:nvPr>
        </p:nvSpPr>
        <p:spPr>
          <a:xfrm>
            <a:off x="304800" y="0"/>
            <a:ext cx="70866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183" name="Google Shape;183;p17"/>
          <p:cNvSpPr txBox="1"/>
          <p:nvPr>
            <p:ph idx="1" type="body"/>
          </p:nvPr>
        </p:nvSpPr>
        <p:spPr>
          <a:xfrm>
            <a:off x="304800" y="1593273"/>
            <a:ext cx="4122318" cy="3035876"/>
          </a:xfrm>
          <a:prstGeom prst="rect">
            <a:avLst/>
          </a:prstGeom>
          <a:noFill/>
          <a:ln cap="flat" cmpd="sng" w="9525">
            <a:solidFill>
              <a:srgbClr val="A5A5A5"/>
            </a:solidFill>
            <a:prstDash val="solid"/>
            <a:round/>
            <a:headEnd len="sm" w="sm" type="none"/>
            <a:tailEnd len="sm" w="sm" type="none"/>
          </a:ln>
        </p:spPr>
        <p:txBody>
          <a:bodyPr anchorCtr="0" anchor="t" bIns="91425" lIns="91425" spcFirstLastPara="1" rIns="91425" wrap="square" tIns="91425"/>
          <a:lstStyle>
            <a:lvl1pPr indent="-276225" lvl="0" marL="457200" marR="0" rtl="0" algn="l">
              <a:spcBef>
                <a:spcPts val="700"/>
              </a:spcBef>
              <a:spcAft>
                <a:spcPts val="0"/>
              </a:spcAft>
              <a:buClr>
                <a:srgbClr val="7F7F7F"/>
              </a:buClr>
              <a:buSzPts val="750"/>
              <a:buFont typeface="Arial"/>
              <a:buChar char="•"/>
              <a:defRPr b="0" i="0" sz="1500" u="none" cap="none" strike="noStrike">
                <a:solidFill>
                  <a:srgbClr val="5D6673"/>
                </a:solidFill>
                <a:latin typeface="Avenir"/>
                <a:ea typeface="Avenir"/>
                <a:cs typeface="Avenir"/>
                <a:sym typeface="Avenir"/>
              </a:defRPr>
            </a:lvl1pPr>
            <a:lvl2pPr indent="-269875" lvl="1" marL="9144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2pPr>
            <a:lvl3pPr indent="-266700" lvl="2" marL="1371600" marR="0" rtl="0" algn="l">
              <a:spcBef>
                <a:spcPts val="300"/>
              </a:spcBef>
              <a:spcAft>
                <a:spcPts val="0"/>
              </a:spcAft>
              <a:buClr>
                <a:srgbClr val="7F7F7F"/>
              </a:buClr>
              <a:buSzPts val="600"/>
              <a:buFont typeface="Arial"/>
              <a:buChar char="•"/>
              <a:defRPr b="0" i="0" sz="12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84" name="Google Shape;184;p17"/>
          <p:cNvSpPr txBox="1"/>
          <p:nvPr>
            <p:ph idx="2" type="body"/>
          </p:nvPr>
        </p:nvSpPr>
        <p:spPr>
          <a:xfrm>
            <a:off x="4701577" y="1593273"/>
            <a:ext cx="4122318" cy="3035876"/>
          </a:xfrm>
          <a:prstGeom prst="rect">
            <a:avLst/>
          </a:prstGeom>
          <a:noFill/>
          <a:ln cap="flat" cmpd="sng" w="9525">
            <a:solidFill>
              <a:srgbClr val="A5A5A5"/>
            </a:solidFill>
            <a:prstDash val="solid"/>
            <a:round/>
            <a:headEnd len="sm" w="sm" type="none"/>
            <a:tailEnd len="sm" w="sm" type="none"/>
          </a:ln>
        </p:spPr>
        <p:txBody>
          <a:bodyPr anchorCtr="0" anchor="t" bIns="91425" lIns="91425" spcFirstLastPara="1" rIns="91425" wrap="square" tIns="91425"/>
          <a:lstStyle>
            <a:lvl1pPr indent="-276225" lvl="0" marL="457200" marR="0" rtl="0" algn="l">
              <a:spcBef>
                <a:spcPts val="700"/>
              </a:spcBef>
              <a:spcAft>
                <a:spcPts val="0"/>
              </a:spcAft>
              <a:buClr>
                <a:srgbClr val="7F7F7F"/>
              </a:buClr>
              <a:buSzPts val="750"/>
              <a:buFont typeface="Arial"/>
              <a:buChar char="•"/>
              <a:defRPr b="0" i="0" sz="1500" u="none" cap="none" strike="noStrike">
                <a:solidFill>
                  <a:srgbClr val="5D6673"/>
                </a:solidFill>
                <a:latin typeface="Avenir"/>
                <a:ea typeface="Avenir"/>
                <a:cs typeface="Avenir"/>
                <a:sym typeface="Avenir"/>
              </a:defRPr>
            </a:lvl1pPr>
            <a:lvl2pPr indent="-269875" lvl="1" marL="9144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2pPr>
            <a:lvl3pPr indent="-266700" lvl="2" marL="1371600" marR="0" rtl="0" algn="l">
              <a:spcBef>
                <a:spcPts val="300"/>
              </a:spcBef>
              <a:spcAft>
                <a:spcPts val="0"/>
              </a:spcAft>
              <a:buClr>
                <a:srgbClr val="7F7F7F"/>
              </a:buClr>
              <a:buSzPts val="600"/>
              <a:buFont typeface="Arial"/>
              <a:buChar char="•"/>
              <a:defRPr b="0" i="0" sz="12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85" name="Google Shape;185;p17"/>
          <p:cNvSpPr txBox="1"/>
          <p:nvPr>
            <p:ph idx="3" type="body"/>
          </p:nvPr>
        </p:nvSpPr>
        <p:spPr>
          <a:xfrm>
            <a:off x="304800" y="1060587"/>
            <a:ext cx="4122318" cy="532686"/>
          </a:xfrm>
          <a:prstGeom prst="rect">
            <a:avLst/>
          </a:prstGeom>
          <a:solidFill>
            <a:srgbClr val="1E2E57"/>
          </a:solidFill>
          <a:ln>
            <a:noFill/>
          </a:ln>
        </p:spPr>
        <p:txBody>
          <a:bodyPr anchorCtr="0" anchor="ctr" bIns="91425" lIns="91425" spcFirstLastPara="1" rIns="91425" wrap="square" tIns="91425"/>
          <a:lstStyle>
            <a:lvl1pPr indent="-228600" lvl="0" marL="457200" marR="0" rtl="0" algn="ctr">
              <a:spcBef>
                <a:spcPts val="700"/>
              </a:spcBef>
              <a:spcAft>
                <a:spcPts val="0"/>
              </a:spcAft>
              <a:buClr>
                <a:schemeClr val="accent2"/>
              </a:buClr>
              <a:buSzPts val="960"/>
              <a:buFont typeface="Noto Sans Symbols"/>
              <a:buNone/>
              <a:defRPr b="1" i="0" sz="1600" u="none" cap="none" strike="noStrike">
                <a:solidFill>
                  <a:srgbClr val="FFFFFF"/>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86" name="Google Shape;186;p17"/>
          <p:cNvSpPr txBox="1"/>
          <p:nvPr>
            <p:ph idx="4" type="body"/>
          </p:nvPr>
        </p:nvSpPr>
        <p:spPr>
          <a:xfrm>
            <a:off x="4701576" y="1060587"/>
            <a:ext cx="4137623" cy="532686"/>
          </a:xfrm>
          <a:prstGeom prst="rect">
            <a:avLst/>
          </a:prstGeom>
          <a:solidFill>
            <a:srgbClr val="1E2E57"/>
          </a:solidFill>
          <a:ln>
            <a:noFill/>
          </a:ln>
        </p:spPr>
        <p:txBody>
          <a:bodyPr anchorCtr="0" anchor="ctr" bIns="91425" lIns="91425" spcFirstLastPara="1" rIns="91425" wrap="square" tIns="91425"/>
          <a:lstStyle>
            <a:lvl1pPr indent="-228600" lvl="0" marL="457200" marR="0" rtl="0" algn="ctr">
              <a:spcBef>
                <a:spcPts val="700"/>
              </a:spcBef>
              <a:spcAft>
                <a:spcPts val="0"/>
              </a:spcAft>
              <a:buClr>
                <a:schemeClr val="accent2"/>
              </a:buClr>
              <a:buSzPts val="960"/>
              <a:buFont typeface="Noto Sans Symbols"/>
              <a:buNone/>
              <a:defRPr b="1" i="0" sz="1600" u="none" cap="none" strike="noStrike">
                <a:solidFill>
                  <a:srgbClr val="FFFFFF"/>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87" name="Google Shape;187;p17"/>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188" name="Google Shape;188;p17"/>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189" name="Google Shape;189;p17"/>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screen image or chart">
  <p:cSld name="Full screen image or chart">
    <p:spTree>
      <p:nvGrpSpPr>
        <p:cNvPr id="190" name="Shape 190"/>
        <p:cNvGrpSpPr/>
        <p:nvPr/>
      </p:nvGrpSpPr>
      <p:grpSpPr>
        <a:xfrm>
          <a:off x="0" y="0"/>
          <a:ext cx="0" cy="0"/>
          <a:chOff x="0" y="0"/>
          <a:chExt cx="0" cy="0"/>
        </a:xfrm>
      </p:grpSpPr>
      <p:cxnSp>
        <p:nvCxnSpPr>
          <p:cNvPr id="191" name="Google Shape;191;p18"/>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92" name="Google Shape;192;p18"/>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93" name="Google Shape;193;p18"/>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194" name="Google Shape;194;p18"/>
          <p:cNvSpPr txBox="1"/>
          <p:nvPr>
            <p:ph idx="1" type="body"/>
          </p:nvPr>
        </p:nvSpPr>
        <p:spPr>
          <a:xfrm>
            <a:off x="304800" y="1047750"/>
            <a:ext cx="8534400" cy="37338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5D6673"/>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95" name="Google Shape;195;p18"/>
          <p:cNvSpPr txBox="1"/>
          <p:nvPr>
            <p:ph type="title"/>
          </p:nvPr>
        </p:nvSpPr>
        <p:spPr>
          <a:xfrm>
            <a:off x="304800" y="0"/>
            <a:ext cx="70866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196" name="Google Shape;196;p18"/>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197" name="Google Shape;197;p18"/>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198" name="Google Shape;198;p18"/>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Blank Slide">
    <p:spTree>
      <p:nvGrpSpPr>
        <p:cNvPr id="199" name="Shape 199"/>
        <p:cNvGrpSpPr/>
        <p:nvPr/>
      </p:nvGrpSpPr>
      <p:grpSpPr>
        <a:xfrm>
          <a:off x="0" y="0"/>
          <a:ext cx="0" cy="0"/>
          <a:chOff x="0" y="0"/>
          <a:chExt cx="0" cy="0"/>
        </a:xfrm>
      </p:grpSpPr>
      <p:cxnSp>
        <p:nvCxnSpPr>
          <p:cNvPr id="200" name="Google Shape;200;p19"/>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01" name="Google Shape;201;p19"/>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202" name="Google Shape;202;p19"/>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203" name="Google Shape;203;p19"/>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04" name="Shape 204"/>
        <p:cNvGrpSpPr/>
        <p:nvPr/>
      </p:nvGrpSpPr>
      <p:grpSpPr>
        <a:xfrm>
          <a:off x="0" y="0"/>
          <a:ext cx="0" cy="0"/>
          <a:chOff x="0" y="0"/>
          <a:chExt cx="0" cy="0"/>
        </a:xfrm>
      </p:grpSpPr>
      <p:sp>
        <p:nvSpPr>
          <p:cNvPr id="205" name="Google Shape;205;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rtl="0">
              <a:spcBef>
                <a:spcPts val="0"/>
              </a:spcBef>
              <a:spcAft>
                <a:spcPts val="0"/>
              </a:spcAft>
              <a:buSzPts val="3200"/>
              <a:buFont typeface="Hind"/>
              <a:buChar char="●"/>
              <a:defRPr sz="3200">
                <a:latin typeface="Hind"/>
                <a:ea typeface="Hind"/>
                <a:cs typeface="Hind"/>
                <a:sym typeface="Hind"/>
              </a:defRPr>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206" name="Google Shape;206;p20"/>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lstStyle>
            <a:lvl1pPr lvl="0" rtl="0">
              <a:lnSpc>
                <a:spcPct val="100000"/>
              </a:lnSpc>
              <a:spcBef>
                <a:spcPts val="0"/>
              </a:spcBef>
              <a:spcAft>
                <a:spcPts val="0"/>
              </a:spcAft>
              <a:buClr>
                <a:srgbClr val="999999"/>
              </a:buClr>
              <a:buSzPts val="2000"/>
              <a:buFont typeface="Hind"/>
              <a:buNone/>
              <a:defRPr sz="2000">
                <a:solidFill>
                  <a:srgbClr val="999999"/>
                </a:solidFill>
                <a:latin typeface="Hind"/>
                <a:ea typeface="Hind"/>
                <a:cs typeface="Hind"/>
                <a:sym typeface="Hin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descr="intent_blue_on_transparent.png" id="207" name="Google Shape;207;p20"/>
          <p:cNvPicPr preferRelativeResize="0"/>
          <p:nvPr/>
        </p:nvPicPr>
        <p:blipFill rotWithShape="1">
          <a:blip r:embed="rId2">
            <a:alphaModFix/>
          </a:blip>
          <a:srcRect b="0" l="0" r="0" t="0"/>
          <a:stretch/>
        </p:blipFill>
        <p:spPr>
          <a:xfrm>
            <a:off x="7480225" y="4471690"/>
            <a:ext cx="1447800" cy="566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p:cSld name="Agenda">
    <p:spTree>
      <p:nvGrpSpPr>
        <p:cNvPr id="14" name="Shape 14"/>
        <p:cNvGrpSpPr/>
        <p:nvPr/>
      </p:nvGrpSpPr>
      <p:grpSpPr>
        <a:xfrm>
          <a:off x="0" y="0"/>
          <a:ext cx="0" cy="0"/>
          <a:chOff x="0" y="0"/>
          <a:chExt cx="0" cy="0"/>
        </a:xfrm>
      </p:grpSpPr>
      <p:pic>
        <p:nvPicPr>
          <p:cNvPr descr="Screen Shot 2015-04-24 at 1.10.28 PM.png" id="15" name="Google Shape;15;p3"/>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cxnSp>
        <p:nvCxnSpPr>
          <p:cNvPr id="16" name="Google Shape;16;p3"/>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17" name="Google Shape;17;p3"/>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pic>
        <p:nvPicPr>
          <p:cNvPr descr="intent_blue_on_transparent.png" id="18" name="Google Shape;18;p3"/>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
        <p:nvSpPr>
          <p:cNvPr id="19" name="Google Shape;19;p3"/>
          <p:cNvSpPr txBox="1"/>
          <p:nvPr>
            <p:ph type="title"/>
          </p:nvPr>
        </p:nvSpPr>
        <p:spPr>
          <a:xfrm>
            <a:off x="304800" y="0"/>
            <a:ext cx="70104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20" name="Google Shape;20;p3"/>
          <p:cNvSpPr txBox="1"/>
          <p:nvPr>
            <p:ph idx="1" type="body"/>
          </p:nvPr>
        </p:nvSpPr>
        <p:spPr>
          <a:xfrm>
            <a:off x="304800" y="1047750"/>
            <a:ext cx="8534400" cy="3581400"/>
          </a:xfrm>
          <a:prstGeom prst="rect">
            <a:avLst/>
          </a:prstGeom>
          <a:noFill/>
          <a:ln>
            <a:noFill/>
          </a:ln>
        </p:spPr>
        <p:txBody>
          <a:bodyPr anchorCtr="0" anchor="t" bIns="91425" lIns="91425" spcFirstLastPara="1" rIns="91425" wrap="square" tIns="91425"/>
          <a:lstStyle>
            <a:lvl1pPr indent="-331152" lvl="0" marL="457200" marR="0" rtl="0" algn="l">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1" name="Google Shape;21;p3"/>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00" u="none" cap="none" strike="noStrike">
                <a:solidFill>
                  <a:srgbClr val="92989C"/>
                </a:solidFill>
                <a:latin typeface="Avenir"/>
                <a:ea typeface="Avenir"/>
                <a:cs typeface="Avenir"/>
                <a:sym typeface="Avenir"/>
              </a:defRPr>
            </a:lvl1pPr>
            <a:lvl2pPr indent="0" lvl="1" marL="0" marR="0" rtl="0" algn="r">
              <a:spcBef>
                <a:spcPts val="0"/>
              </a:spcBef>
              <a:spcAft>
                <a:spcPts val="0"/>
              </a:spcAft>
              <a:buNone/>
              <a:defRPr b="0" i="0" sz="800" u="none" cap="none" strike="noStrike">
                <a:solidFill>
                  <a:srgbClr val="92989C"/>
                </a:solidFill>
                <a:latin typeface="Avenir"/>
                <a:ea typeface="Avenir"/>
                <a:cs typeface="Avenir"/>
                <a:sym typeface="Avenir"/>
              </a:defRPr>
            </a:lvl2pPr>
            <a:lvl3pPr indent="0" lvl="2" marL="0" marR="0" rtl="0" algn="r">
              <a:spcBef>
                <a:spcPts val="0"/>
              </a:spcBef>
              <a:spcAft>
                <a:spcPts val="0"/>
              </a:spcAft>
              <a:buNone/>
              <a:defRPr b="0" i="0" sz="800" u="none" cap="none" strike="noStrike">
                <a:solidFill>
                  <a:srgbClr val="92989C"/>
                </a:solidFill>
                <a:latin typeface="Avenir"/>
                <a:ea typeface="Avenir"/>
                <a:cs typeface="Avenir"/>
                <a:sym typeface="Avenir"/>
              </a:defRPr>
            </a:lvl3pPr>
            <a:lvl4pPr indent="0" lvl="3" marL="0" marR="0" rtl="0" algn="r">
              <a:spcBef>
                <a:spcPts val="0"/>
              </a:spcBef>
              <a:spcAft>
                <a:spcPts val="0"/>
              </a:spcAft>
              <a:buNone/>
              <a:defRPr b="0" i="0" sz="800" u="none" cap="none" strike="noStrike">
                <a:solidFill>
                  <a:srgbClr val="92989C"/>
                </a:solidFill>
                <a:latin typeface="Avenir"/>
                <a:ea typeface="Avenir"/>
                <a:cs typeface="Avenir"/>
                <a:sym typeface="Avenir"/>
              </a:defRPr>
            </a:lvl4pPr>
            <a:lvl5pPr indent="0" lvl="4" marL="0" marR="0" rtl="0" algn="r">
              <a:spcBef>
                <a:spcPts val="0"/>
              </a:spcBef>
              <a:spcAft>
                <a:spcPts val="0"/>
              </a:spcAft>
              <a:buNone/>
              <a:defRPr b="0" i="0" sz="800" u="none" cap="none" strike="noStrike">
                <a:solidFill>
                  <a:srgbClr val="92989C"/>
                </a:solidFill>
                <a:latin typeface="Avenir"/>
                <a:ea typeface="Avenir"/>
                <a:cs typeface="Avenir"/>
                <a:sym typeface="Avenir"/>
              </a:defRPr>
            </a:lvl5pPr>
            <a:lvl6pPr indent="0" lvl="5" marL="0" marR="0" rtl="0" algn="r">
              <a:spcBef>
                <a:spcPts val="0"/>
              </a:spcBef>
              <a:spcAft>
                <a:spcPts val="0"/>
              </a:spcAft>
              <a:buNone/>
              <a:defRPr b="0" i="0" sz="800" u="none" cap="none" strike="noStrike">
                <a:solidFill>
                  <a:srgbClr val="92989C"/>
                </a:solidFill>
                <a:latin typeface="Avenir"/>
                <a:ea typeface="Avenir"/>
                <a:cs typeface="Avenir"/>
                <a:sym typeface="Avenir"/>
              </a:defRPr>
            </a:lvl6pPr>
            <a:lvl7pPr indent="0" lvl="6" marL="0" marR="0" rtl="0" algn="r">
              <a:spcBef>
                <a:spcPts val="0"/>
              </a:spcBef>
              <a:spcAft>
                <a:spcPts val="0"/>
              </a:spcAft>
              <a:buNone/>
              <a:defRPr b="0" i="0" sz="800" u="none" cap="none" strike="noStrike">
                <a:solidFill>
                  <a:srgbClr val="92989C"/>
                </a:solidFill>
                <a:latin typeface="Avenir"/>
                <a:ea typeface="Avenir"/>
                <a:cs typeface="Avenir"/>
                <a:sym typeface="Avenir"/>
              </a:defRPr>
            </a:lvl7pPr>
            <a:lvl8pPr indent="0" lvl="7" marL="0" marR="0" rtl="0" algn="r">
              <a:spcBef>
                <a:spcPts val="0"/>
              </a:spcBef>
              <a:spcAft>
                <a:spcPts val="0"/>
              </a:spcAft>
              <a:buNone/>
              <a:defRPr b="0" i="0" sz="800" u="none" cap="none" strike="noStrike">
                <a:solidFill>
                  <a:srgbClr val="92989C"/>
                </a:solidFill>
                <a:latin typeface="Avenir"/>
                <a:ea typeface="Avenir"/>
                <a:cs typeface="Avenir"/>
                <a:sym typeface="Avenir"/>
              </a:defRPr>
            </a:lvl8pPr>
            <a:lvl9pPr indent="0" lvl="8" marL="0" marR="0" rtl="0" algn="r">
              <a:spcBef>
                <a:spcPts val="0"/>
              </a:spcBef>
              <a:spcAft>
                <a:spcPts val="0"/>
              </a:spcAft>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Slide">
  <p:cSld name="Cover Slide">
    <p:spTree>
      <p:nvGrpSpPr>
        <p:cNvPr id="209" name="Shape 209"/>
        <p:cNvGrpSpPr/>
        <p:nvPr/>
      </p:nvGrpSpPr>
      <p:grpSpPr>
        <a:xfrm>
          <a:off x="0" y="0"/>
          <a:ext cx="0" cy="0"/>
          <a:chOff x="0" y="0"/>
          <a:chExt cx="0" cy="0"/>
        </a:xfrm>
      </p:grpSpPr>
      <p:pic>
        <p:nvPicPr>
          <p:cNvPr descr="intent_blue_on_transparent.png" id="210" name="Google Shape;210;p22"/>
          <p:cNvPicPr preferRelativeResize="0"/>
          <p:nvPr/>
        </p:nvPicPr>
        <p:blipFill rotWithShape="1">
          <a:blip r:embed="rId2">
            <a:alphaModFix/>
          </a:blip>
          <a:srcRect b="0" l="0" r="0" t="0"/>
          <a:stretch/>
        </p:blipFill>
        <p:spPr>
          <a:xfrm>
            <a:off x="7467600" y="4467225"/>
            <a:ext cx="1442877" cy="566596"/>
          </a:xfrm>
          <a:prstGeom prst="rect">
            <a:avLst/>
          </a:prstGeom>
          <a:noFill/>
          <a:ln>
            <a:noFill/>
          </a:ln>
        </p:spPr>
      </p:pic>
      <p:sp>
        <p:nvSpPr>
          <p:cNvPr id="211" name="Google Shape;211;p22"/>
          <p:cNvSpPr txBox="1"/>
          <p:nvPr>
            <p:ph idx="1" type="body"/>
          </p:nvPr>
        </p:nvSpPr>
        <p:spPr>
          <a:xfrm>
            <a:off x="528638" y="2699550"/>
            <a:ext cx="8078700" cy="4572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9AA2AB"/>
              </a:buClr>
              <a:buSzPts val="1400"/>
              <a:buFont typeface="Avenir"/>
              <a:buNone/>
              <a:defRPr b="0" i="0" sz="1700" u="none" cap="none" strike="noStrike">
                <a:solidFill>
                  <a:srgbClr val="9AA2AB"/>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12" name="Google Shape;212;p22"/>
          <p:cNvSpPr txBox="1"/>
          <p:nvPr>
            <p:ph type="title"/>
          </p:nvPr>
        </p:nvSpPr>
        <p:spPr>
          <a:xfrm>
            <a:off x="527854" y="2089950"/>
            <a:ext cx="8079600" cy="4725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p:cSld name="Agenda">
    <p:spTree>
      <p:nvGrpSpPr>
        <p:cNvPr id="213" name="Shape 213"/>
        <p:cNvGrpSpPr/>
        <p:nvPr/>
      </p:nvGrpSpPr>
      <p:grpSpPr>
        <a:xfrm>
          <a:off x="0" y="0"/>
          <a:ext cx="0" cy="0"/>
          <a:chOff x="0" y="0"/>
          <a:chExt cx="0" cy="0"/>
        </a:xfrm>
      </p:grpSpPr>
      <p:pic>
        <p:nvPicPr>
          <p:cNvPr descr="Screen Shot 2015-04-24 at 1.10.28 PM.png" id="214" name="Google Shape;214;p23"/>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cxnSp>
        <p:nvCxnSpPr>
          <p:cNvPr id="215" name="Google Shape;215;p23"/>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16" name="Google Shape;216;p23"/>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pic>
        <p:nvPicPr>
          <p:cNvPr descr="intent_blue_on_transparent.png" id="217" name="Google Shape;217;p23"/>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
        <p:nvSpPr>
          <p:cNvPr id="218" name="Google Shape;218;p23"/>
          <p:cNvSpPr txBox="1"/>
          <p:nvPr>
            <p:ph type="title"/>
          </p:nvPr>
        </p:nvSpPr>
        <p:spPr>
          <a:xfrm>
            <a:off x="304800" y="0"/>
            <a:ext cx="70104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219" name="Google Shape;219;p23"/>
          <p:cNvSpPr txBox="1"/>
          <p:nvPr>
            <p:ph idx="1" type="body"/>
          </p:nvPr>
        </p:nvSpPr>
        <p:spPr>
          <a:xfrm>
            <a:off x="304800" y="1047750"/>
            <a:ext cx="8534400" cy="3581400"/>
          </a:xfrm>
          <a:prstGeom prst="rect">
            <a:avLst/>
          </a:prstGeom>
          <a:noFill/>
          <a:ln>
            <a:noFill/>
          </a:ln>
        </p:spPr>
        <p:txBody>
          <a:bodyPr anchorCtr="0" anchor="t" bIns="91425" lIns="91425" spcFirstLastPara="1" rIns="91425" wrap="square" tIns="91425"/>
          <a:lstStyle>
            <a:lvl1pPr indent="-331152" lvl="0" marL="457200" marR="0" rtl="0" algn="l">
              <a:lnSpc>
                <a:spcPct val="100000"/>
              </a:lnSpc>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lnSpc>
                <a:spcPct val="100000"/>
              </a:lnSpc>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lnSpc>
                <a:spcPct val="100000"/>
              </a:lnSpc>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20" name="Google Shape;220;p23"/>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21" name="Shape 221"/>
        <p:cNvGrpSpPr/>
        <p:nvPr/>
      </p:nvGrpSpPr>
      <p:grpSpPr>
        <a:xfrm>
          <a:off x="0" y="0"/>
          <a:ext cx="0" cy="0"/>
          <a:chOff x="0" y="0"/>
          <a:chExt cx="0" cy="0"/>
        </a:xfrm>
      </p:grpSpPr>
      <p:cxnSp>
        <p:nvCxnSpPr>
          <p:cNvPr id="222" name="Google Shape;222;p24"/>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23" name="Google Shape;223;p24"/>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224" name="Google Shape;224;p24"/>
          <p:cNvSpPr txBox="1"/>
          <p:nvPr>
            <p:ph type="title"/>
          </p:nvPr>
        </p:nvSpPr>
        <p:spPr>
          <a:xfrm>
            <a:off x="304800" y="0"/>
            <a:ext cx="70866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225" name="Google Shape;225;p24"/>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226" name="Google Shape;226;p24"/>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pic>
        <p:nvPicPr>
          <p:cNvPr descr="intent_blue_on_transparent.png" id="227" name="Google Shape;227;p24"/>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ed">
  <p:cSld name="Bulleted">
    <p:spTree>
      <p:nvGrpSpPr>
        <p:cNvPr id="228" name="Shape 228"/>
        <p:cNvGrpSpPr/>
        <p:nvPr/>
      </p:nvGrpSpPr>
      <p:grpSpPr>
        <a:xfrm>
          <a:off x="0" y="0"/>
          <a:ext cx="0" cy="0"/>
          <a:chOff x="0" y="0"/>
          <a:chExt cx="0" cy="0"/>
        </a:xfrm>
      </p:grpSpPr>
      <p:cxnSp>
        <p:nvCxnSpPr>
          <p:cNvPr id="229" name="Google Shape;229;p25"/>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30" name="Google Shape;230;p25"/>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231" name="Google Shape;231;p25"/>
          <p:cNvSpPr txBox="1"/>
          <p:nvPr>
            <p:ph idx="1" type="body"/>
          </p:nvPr>
        </p:nvSpPr>
        <p:spPr>
          <a:xfrm>
            <a:off x="304800" y="1047750"/>
            <a:ext cx="8580000" cy="3581400"/>
          </a:xfrm>
          <a:prstGeom prst="rect">
            <a:avLst/>
          </a:prstGeom>
          <a:noFill/>
          <a:ln>
            <a:noFill/>
          </a:ln>
        </p:spPr>
        <p:txBody>
          <a:bodyPr anchorCtr="0" anchor="t" bIns="91425" lIns="91425" spcFirstLastPara="1" rIns="91425" wrap="square" tIns="91425"/>
          <a:lstStyle>
            <a:lvl1pPr indent="-282575" lvl="0" marL="457200" marR="0" rtl="0" algn="l">
              <a:lnSpc>
                <a:spcPct val="100000"/>
              </a:lnSpc>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lnSpc>
                <a:spcPct val="100000"/>
              </a:lnSpc>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32" name="Google Shape;232;p25"/>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233" name="Google Shape;233;p25"/>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sp>
        <p:nvSpPr>
          <p:cNvPr id="234" name="Google Shape;234;p25"/>
          <p:cNvSpPr txBox="1"/>
          <p:nvPr>
            <p:ph type="title"/>
          </p:nvPr>
        </p:nvSpPr>
        <p:spPr>
          <a:xfrm>
            <a:off x="304800" y="0"/>
            <a:ext cx="70104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pic>
        <p:nvPicPr>
          <p:cNvPr descr="intent_blue_on_transparent.png" id="235" name="Google Shape;235;p25"/>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Slide">
  <p:cSld name="Divider Slide">
    <p:spTree>
      <p:nvGrpSpPr>
        <p:cNvPr id="236" name="Shape 236"/>
        <p:cNvGrpSpPr/>
        <p:nvPr/>
      </p:nvGrpSpPr>
      <p:grpSpPr>
        <a:xfrm>
          <a:off x="0" y="0"/>
          <a:ext cx="0" cy="0"/>
          <a:chOff x="0" y="0"/>
          <a:chExt cx="0" cy="0"/>
        </a:xfrm>
      </p:grpSpPr>
      <p:sp>
        <p:nvSpPr>
          <p:cNvPr id="237" name="Google Shape;237;p26"/>
          <p:cNvSpPr/>
          <p:nvPr/>
        </p:nvSpPr>
        <p:spPr>
          <a:xfrm>
            <a:off x="-126999" y="-138545"/>
            <a:ext cx="9421200" cy="5403300"/>
          </a:xfrm>
          <a:prstGeom prst="rect">
            <a:avLst/>
          </a:prstGeom>
          <a:solidFill>
            <a:srgbClr val="14A4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estrial"/>
              <a:ea typeface="Questrial"/>
              <a:cs typeface="Questrial"/>
              <a:sym typeface="Questrial"/>
            </a:endParaRPr>
          </a:p>
        </p:txBody>
      </p:sp>
      <p:sp>
        <p:nvSpPr>
          <p:cNvPr id="238" name="Google Shape;238;p26"/>
          <p:cNvSpPr txBox="1"/>
          <p:nvPr>
            <p:ph idx="1" type="body"/>
          </p:nvPr>
        </p:nvSpPr>
        <p:spPr>
          <a:xfrm>
            <a:off x="304800" y="1974645"/>
            <a:ext cx="8534400" cy="11553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700"/>
              </a:spcBef>
              <a:spcAft>
                <a:spcPts val="0"/>
              </a:spcAft>
              <a:buClr>
                <a:srgbClr val="7F7F7F"/>
              </a:buClr>
              <a:buSzPts val="1400"/>
              <a:buFont typeface="Questrial"/>
              <a:buNone/>
              <a:defRPr b="0" i="0" sz="2100" u="none" cap="none" strike="noStrike">
                <a:solidFill>
                  <a:schemeClr val="lt1"/>
                </a:solidFill>
                <a:latin typeface="Avenir"/>
                <a:ea typeface="Avenir"/>
                <a:cs typeface="Avenir"/>
                <a:sym typeface="Avenir"/>
              </a:defRPr>
            </a:lvl1pPr>
            <a:lvl2pPr indent="-304800" lvl="1" marL="914400" marR="0" rtl="0" algn="l">
              <a:lnSpc>
                <a:spcPct val="100000"/>
              </a:lnSpc>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lnSpc>
                <a:spcPct val="100000"/>
              </a:lnSpc>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column bulleted">
  <p:cSld name="Two-column bulleted">
    <p:spTree>
      <p:nvGrpSpPr>
        <p:cNvPr id="239" name="Shape 239"/>
        <p:cNvGrpSpPr/>
        <p:nvPr/>
      </p:nvGrpSpPr>
      <p:grpSpPr>
        <a:xfrm>
          <a:off x="0" y="0"/>
          <a:ext cx="0" cy="0"/>
          <a:chOff x="0" y="0"/>
          <a:chExt cx="0" cy="0"/>
        </a:xfrm>
      </p:grpSpPr>
      <p:cxnSp>
        <p:nvCxnSpPr>
          <p:cNvPr id="240" name="Google Shape;240;p27"/>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41" name="Google Shape;241;p27"/>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42" name="Google Shape;242;p27"/>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243" name="Google Shape;243;p27"/>
          <p:cNvSpPr txBox="1"/>
          <p:nvPr>
            <p:ph type="title"/>
          </p:nvPr>
        </p:nvSpPr>
        <p:spPr>
          <a:xfrm>
            <a:off x="304800" y="0"/>
            <a:ext cx="70104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244" name="Google Shape;244;p27"/>
          <p:cNvSpPr txBox="1"/>
          <p:nvPr>
            <p:ph idx="1" type="body"/>
          </p:nvPr>
        </p:nvSpPr>
        <p:spPr>
          <a:xfrm>
            <a:off x="304800" y="1047750"/>
            <a:ext cx="4122300" cy="3581400"/>
          </a:xfrm>
          <a:prstGeom prst="rect">
            <a:avLst/>
          </a:prstGeom>
          <a:noFill/>
          <a:ln>
            <a:noFill/>
          </a:ln>
        </p:spPr>
        <p:txBody>
          <a:bodyPr anchorCtr="0" anchor="t" bIns="91425" lIns="91425" spcFirstLastPara="1" rIns="91425" wrap="square" tIns="91425"/>
          <a:lstStyle>
            <a:lvl1pPr indent="-282575" lvl="0" marL="457200" marR="0" rtl="0" algn="l">
              <a:lnSpc>
                <a:spcPct val="100000"/>
              </a:lnSpc>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lnSpc>
                <a:spcPct val="100000"/>
              </a:lnSpc>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45" name="Google Shape;245;p27"/>
          <p:cNvSpPr txBox="1"/>
          <p:nvPr>
            <p:ph idx="2" type="body"/>
          </p:nvPr>
        </p:nvSpPr>
        <p:spPr>
          <a:xfrm>
            <a:off x="4701577" y="1047750"/>
            <a:ext cx="4122300" cy="3581400"/>
          </a:xfrm>
          <a:prstGeom prst="rect">
            <a:avLst/>
          </a:prstGeom>
          <a:noFill/>
          <a:ln>
            <a:noFill/>
          </a:ln>
        </p:spPr>
        <p:txBody>
          <a:bodyPr anchorCtr="0" anchor="t" bIns="91425" lIns="91425" spcFirstLastPara="1" rIns="91425" wrap="square" tIns="91425"/>
          <a:lstStyle>
            <a:lvl1pPr indent="-282575" lvl="0" marL="457200" marR="0" rtl="0" algn="l">
              <a:lnSpc>
                <a:spcPct val="100000"/>
              </a:lnSpc>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lnSpc>
                <a:spcPct val="100000"/>
              </a:lnSpc>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46" name="Google Shape;246;p27"/>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247" name="Google Shape;247;p27"/>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pic>
        <p:nvPicPr>
          <p:cNvPr descr="intent_blue_on_transparent.png" id="248" name="Google Shape;248;p27"/>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ed">
  <p:cSld name="Numbered">
    <p:spTree>
      <p:nvGrpSpPr>
        <p:cNvPr id="249" name="Shape 249"/>
        <p:cNvGrpSpPr/>
        <p:nvPr/>
      </p:nvGrpSpPr>
      <p:grpSpPr>
        <a:xfrm>
          <a:off x="0" y="0"/>
          <a:ext cx="0" cy="0"/>
          <a:chOff x="0" y="0"/>
          <a:chExt cx="0" cy="0"/>
        </a:xfrm>
      </p:grpSpPr>
      <p:pic>
        <p:nvPicPr>
          <p:cNvPr descr="Screen Shot 2015-04-24 at 1.10.28 PM.png" id="250" name="Google Shape;250;p28"/>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cxnSp>
        <p:nvCxnSpPr>
          <p:cNvPr id="251" name="Google Shape;251;p28"/>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52" name="Google Shape;252;p28"/>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253" name="Google Shape;253;p28"/>
          <p:cNvSpPr txBox="1"/>
          <p:nvPr>
            <p:ph type="title"/>
          </p:nvPr>
        </p:nvSpPr>
        <p:spPr>
          <a:xfrm>
            <a:off x="304800" y="0"/>
            <a:ext cx="70104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254" name="Google Shape;254;p28"/>
          <p:cNvSpPr txBox="1"/>
          <p:nvPr>
            <p:ph idx="1" type="body"/>
          </p:nvPr>
        </p:nvSpPr>
        <p:spPr>
          <a:xfrm>
            <a:off x="304800" y="1047750"/>
            <a:ext cx="8534400" cy="3581400"/>
          </a:xfrm>
          <a:prstGeom prst="rect">
            <a:avLst/>
          </a:prstGeom>
          <a:noFill/>
          <a:ln>
            <a:noFill/>
          </a:ln>
        </p:spPr>
        <p:txBody>
          <a:bodyPr anchorCtr="0" anchor="t" bIns="91425" lIns="91425" spcFirstLastPara="1" rIns="91425" wrap="square" tIns="91425"/>
          <a:lstStyle>
            <a:lvl1pPr indent="-331152" lvl="0" marL="457200" marR="0" rtl="0" algn="l">
              <a:lnSpc>
                <a:spcPct val="100000"/>
              </a:lnSpc>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lnSpc>
                <a:spcPct val="100000"/>
              </a:lnSpc>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lnSpc>
                <a:spcPct val="100000"/>
              </a:lnSpc>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55" name="Google Shape;255;p28"/>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intent_blue_on_transparent.png" id="256" name="Google Shape;256;p28"/>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Icons - No Titles">
  <p:cSld name="Three Icons - No Titles">
    <p:spTree>
      <p:nvGrpSpPr>
        <p:cNvPr id="257" name="Shape 257"/>
        <p:cNvGrpSpPr/>
        <p:nvPr/>
      </p:nvGrpSpPr>
      <p:grpSpPr>
        <a:xfrm>
          <a:off x="0" y="0"/>
          <a:ext cx="0" cy="0"/>
          <a:chOff x="0" y="0"/>
          <a:chExt cx="0" cy="0"/>
        </a:xfrm>
      </p:grpSpPr>
      <p:cxnSp>
        <p:nvCxnSpPr>
          <p:cNvPr id="258" name="Google Shape;258;p29"/>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59" name="Google Shape;259;p29"/>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60" name="Google Shape;260;p29"/>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61" name="Google Shape;261;p29"/>
          <p:cNvCxnSpPr/>
          <p:nvPr/>
        </p:nvCxnSpPr>
        <p:spPr>
          <a:xfrm>
            <a:off x="728663" y="2908300"/>
            <a:ext cx="2286000" cy="0"/>
          </a:xfrm>
          <a:prstGeom prst="straightConnector1">
            <a:avLst/>
          </a:prstGeom>
          <a:noFill/>
          <a:ln cap="flat" cmpd="sng" w="9525">
            <a:solidFill>
              <a:srgbClr val="92989C"/>
            </a:solidFill>
            <a:prstDash val="solid"/>
            <a:round/>
            <a:headEnd len="sm" w="sm" type="none"/>
            <a:tailEnd len="sm" w="sm" type="none"/>
          </a:ln>
        </p:spPr>
      </p:cxnSp>
      <p:cxnSp>
        <p:nvCxnSpPr>
          <p:cNvPr id="262" name="Google Shape;262;p29"/>
          <p:cNvCxnSpPr/>
          <p:nvPr/>
        </p:nvCxnSpPr>
        <p:spPr>
          <a:xfrm>
            <a:off x="6170613" y="2908300"/>
            <a:ext cx="2286000" cy="0"/>
          </a:xfrm>
          <a:prstGeom prst="straightConnector1">
            <a:avLst/>
          </a:prstGeom>
          <a:noFill/>
          <a:ln cap="flat" cmpd="sng" w="9525">
            <a:solidFill>
              <a:srgbClr val="92989C"/>
            </a:solidFill>
            <a:prstDash val="solid"/>
            <a:round/>
            <a:headEnd len="sm" w="sm" type="none"/>
            <a:tailEnd len="sm" w="sm" type="none"/>
          </a:ln>
        </p:spPr>
      </p:cxnSp>
      <p:cxnSp>
        <p:nvCxnSpPr>
          <p:cNvPr id="263" name="Google Shape;263;p29"/>
          <p:cNvCxnSpPr/>
          <p:nvPr/>
        </p:nvCxnSpPr>
        <p:spPr>
          <a:xfrm>
            <a:off x="3429000" y="2908300"/>
            <a:ext cx="2286000" cy="0"/>
          </a:xfrm>
          <a:prstGeom prst="straightConnector1">
            <a:avLst/>
          </a:prstGeom>
          <a:noFill/>
          <a:ln cap="flat" cmpd="sng" w="9525">
            <a:solidFill>
              <a:srgbClr val="92989C"/>
            </a:solidFill>
            <a:prstDash val="solid"/>
            <a:round/>
            <a:headEnd len="sm" w="sm" type="none"/>
            <a:tailEnd len="sm" w="sm" type="none"/>
          </a:ln>
        </p:spPr>
      </p:cxnSp>
      <p:sp>
        <p:nvSpPr>
          <p:cNvPr id="264" name="Google Shape;264;p29"/>
          <p:cNvSpPr txBox="1"/>
          <p:nvPr>
            <p:ph type="title"/>
          </p:nvPr>
        </p:nvSpPr>
        <p:spPr>
          <a:xfrm>
            <a:off x="304800" y="0"/>
            <a:ext cx="70866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265" name="Google Shape;265;p29"/>
          <p:cNvSpPr txBox="1"/>
          <p:nvPr>
            <p:ph idx="1" type="body"/>
          </p:nvPr>
        </p:nvSpPr>
        <p:spPr>
          <a:xfrm>
            <a:off x="729003" y="2986607"/>
            <a:ext cx="2286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66" name="Google Shape;266;p29"/>
          <p:cNvSpPr txBox="1"/>
          <p:nvPr>
            <p:ph idx="2" type="body"/>
          </p:nvPr>
        </p:nvSpPr>
        <p:spPr>
          <a:xfrm>
            <a:off x="3429000" y="2986607"/>
            <a:ext cx="2286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67" name="Google Shape;267;p29"/>
          <p:cNvSpPr txBox="1"/>
          <p:nvPr>
            <p:ph idx="3" type="body"/>
          </p:nvPr>
        </p:nvSpPr>
        <p:spPr>
          <a:xfrm>
            <a:off x="6170620" y="2986607"/>
            <a:ext cx="2286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68" name="Google Shape;268;p29"/>
          <p:cNvSpPr txBox="1"/>
          <p:nvPr>
            <p:ph idx="4" type="body"/>
          </p:nvPr>
        </p:nvSpPr>
        <p:spPr>
          <a:xfrm>
            <a:off x="1300503" y="1654859"/>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69" name="Google Shape;269;p29"/>
          <p:cNvSpPr txBox="1"/>
          <p:nvPr>
            <p:ph idx="5" type="body"/>
          </p:nvPr>
        </p:nvSpPr>
        <p:spPr>
          <a:xfrm>
            <a:off x="4000500" y="1654859"/>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70" name="Google Shape;270;p29"/>
          <p:cNvSpPr txBox="1"/>
          <p:nvPr>
            <p:ph idx="6" type="body"/>
          </p:nvPr>
        </p:nvSpPr>
        <p:spPr>
          <a:xfrm>
            <a:off x="6742120" y="1654859"/>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71" name="Google Shape;271;p29"/>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272" name="Google Shape;272;p29"/>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pic>
        <p:nvPicPr>
          <p:cNvPr descr="intent_blue_on_transparent.png" id="273" name="Google Shape;273;p29"/>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bullets Only">
  <p:cSld name="Sub-bullets Only">
    <p:spTree>
      <p:nvGrpSpPr>
        <p:cNvPr id="274" name="Shape 274"/>
        <p:cNvGrpSpPr/>
        <p:nvPr/>
      </p:nvGrpSpPr>
      <p:grpSpPr>
        <a:xfrm>
          <a:off x="0" y="0"/>
          <a:ext cx="0" cy="0"/>
          <a:chOff x="0" y="0"/>
          <a:chExt cx="0" cy="0"/>
        </a:xfrm>
      </p:grpSpPr>
      <p:cxnSp>
        <p:nvCxnSpPr>
          <p:cNvPr id="275" name="Google Shape;275;p30"/>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76" name="Google Shape;276;p30"/>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277" name="Google Shape;277;p30"/>
          <p:cNvSpPr txBox="1"/>
          <p:nvPr>
            <p:ph idx="1" type="body"/>
          </p:nvPr>
        </p:nvSpPr>
        <p:spPr>
          <a:xfrm>
            <a:off x="304800" y="1047750"/>
            <a:ext cx="8580000" cy="35814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F7F7F"/>
              </a:buClr>
              <a:buSzPts val="1400"/>
              <a:buFont typeface="Noto Sans Symbols"/>
              <a:buNone/>
              <a:defRPr b="0" i="0" sz="1700" u="none" cap="none" strike="noStrike">
                <a:solidFill>
                  <a:srgbClr val="5D6673"/>
                </a:solidFill>
                <a:latin typeface="Avenir"/>
                <a:ea typeface="Avenir"/>
                <a:cs typeface="Avenir"/>
                <a:sym typeface="Avenir"/>
              </a:defRPr>
            </a:lvl1pPr>
            <a:lvl2pPr indent="-276225" lvl="1" marL="914400" marR="0" rtl="0" algn="l">
              <a:lnSpc>
                <a:spcPct val="100000"/>
              </a:lnSpc>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311150" lvl="5" marL="27432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venir"/>
                <a:ea typeface="Avenir"/>
                <a:cs typeface="Avenir"/>
                <a:sym typeface="Avenir"/>
              </a:defRPr>
            </a:lvl6pPr>
            <a:lvl7pPr indent="-269875" lvl="6" marL="3200400" marR="0" rtl="0" algn="l">
              <a:lnSpc>
                <a:spcPct val="100000"/>
              </a:lnSpc>
              <a:spcBef>
                <a:spcPts val="260"/>
              </a:spcBef>
              <a:spcAft>
                <a:spcPts val="0"/>
              </a:spcAft>
              <a:buClr>
                <a:schemeClr val="accent2"/>
              </a:buClr>
              <a:buSzPts val="650"/>
              <a:buFont typeface="Arial"/>
              <a:buChar char="•"/>
              <a:defRPr b="0" i="0" sz="1300" u="none" cap="none" strike="noStrike">
                <a:solidFill>
                  <a:srgbClr val="92989C"/>
                </a:solidFill>
                <a:latin typeface="Avenir"/>
                <a:ea typeface="Avenir"/>
                <a:cs typeface="Avenir"/>
                <a:sym typeface="Avenir"/>
              </a:defRPr>
            </a:lvl7pPr>
            <a:lvl8pPr indent="-269875" lvl="7" marL="3657600" marR="0" rtl="0" algn="l">
              <a:lnSpc>
                <a:spcPct val="100000"/>
              </a:lnSpc>
              <a:spcBef>
                <a:spcPts val="260"/>
              </a:spcBef>
              <a:spcAft>
                <a:spcPts val="0"/>
              </a:spcAft>
              <a:buClr>
                <a:schemeClr val="accent3"/>
              </a:buClr>
              <a:buSzPts val="650"/>
              <a:buFont typeface="Arial"/>
              <a:buChar char="•"/>
              <a:defRPr b="0" i="0" sz="1300" u="none" cap="none" strike="noStrike">
                <a:solidFill>
                  <a:srgbClr val="92989C"/>
                </a:solidFill>
                <a:latin typeface="Avenir"/>
                <a:ea typeface="Avenir"/>
                <a:cs typeface="Avenir"/>
                <a:sym typeface="Avenir"/>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78" name="Google Shape;278;p30"/>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279" name="Google Shape;279;p30"/>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sp>
        <p:nvSpPr>
          <p:cNvPr id="280" name="Google Shape;280;p30"/>
          <p:cNvSpPr txBox="1"/>
          <p:nvPr>
            <p:ph type="title"/>
          </p:nvPr>
        </p:nvSpPr>
        <p:spPr>
          <a:xfrm>
            <a:off x="304800" y="0"/>
            <a:ext cx="70104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pic>
        <p:nvPicPr>
          <p:cNvPr descr="intent_blue_on_transparent.png" id="281" name="Google Shape;281;p30"/>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column numbered">
  <p:cSld name="Two-column numbered">
    <p:spTree>
      <p:nvGrpSpPr>
        <p:cNvPr id="282" name="Shape 282"/>
        <p:cNvGrpSpPr/>
        <p:nvPr/>
      </p:nvGrpSpPr>
      <p:grpSpPr>
        <a:xfrm>
          <a:off x="0" y="0"/>
          <a:ext cx="0" cy="0"/>
          <a:chOff x="0" y="0"/>
          <a:chExt cx="0" cy="0"/>
        </a:xfrm>
      </p:grpSpPr>
      <p:cxnSp>
        <p:nvCxnSpPr>
          <p:cNvPr id="283" name="Google Shape;283;p31"/>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84" name="Google Shape;284;p31"/>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85" name="Google Shape;285;p31"/>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286" name="Google Shape;286;p31"/>
          <p:cNvSpPr txBox="1"/>
          <p:nvPr>
            <p:ph idx="1" type="body"/>
          </p:nvPr>
        </p:nvSpPr>
        <p:spPr>
          <a:xfrm>
            <a:off x="304800" y="1047750"/>
            <a:ext cx="4122300" cy="3581400"/>
          </a:xfrm>
          <a:prstGeom prst="rect">
            <a:avLst/>
          </a:prstGeom>
          <a:noFill/>
          <a:ln>
            <a:noFill/>
          </a:ln>
        </p:spPr>
        <p:txBody>
          <a:bodyPr anchorCtr="0" anchor="t" bIns="91425" lIns="91425" spcFirstLastPara="1" rIns="91425" wrap="square" tIns="91425"/>
          <a:lstStyle>
            <a:lvl1pPr indent="-331152" lvl="0" marL="457200" marR="0" rtl="0" algn="l">
              <a:lnSpc>
                <a:spcPct val="100000"/>
              </a:lnSpc>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lnSpc>
                <a:spcPct val="100000"/>
              </a:lnSpc>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lnSpc>
                <a:spcPct val="100000"/>
              </a:lnSpc>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87" name="Google Shape;287;p31"/>
          <p:cNvSpPr txBox="1"/>
          <p:nvPr>
            <p:ph type="title"/>
          </p:nvPr>
        </p:nvSpPr>
        <p:spPr>
          <a:xfrm>
            <a:off x="304800" y="0"/>
            <a:ext cx="70104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288" name="Google Shape;288;p31"/>
          <p:cNvSpPr txBox="1"/>
          <p:nvPr>
            <p:ph idx="2" type="body"/>
          </p:nvPr>
        </p:nvSpPr>
        <p:spPr>
          <a:xfrm>
            <a:off x="4700615" y="1047750"/>
            <a:ext cx="4122300" cy="3581400"/>
          </a:xfrm>
          <a:prstGeom prst="rect">
            <a:avLst/>
          </a:prstGeom>
          <a:noFill/>
          <a:ln>
            <a:noFill/>
          </a:ln>
        </p:spPr>
        <p:txBody>
          <a:bodyPr anchorCtr="0" anchor="t" bIns="91425" lIns="91425" spcFirstLastPara="1" rIns="91425" wrap="square" tIns="91425"/>
          <a:lstStyle>
            <a:lvl1pPr indent="-331152" lvl="0" marL="457200" marR="0" rtl="0" algn="l">
              <a:lnSpc>
                <a:spcPct val="100000"/>
              </a:lnSpc>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lnSpc>
                <a:spcPct val="100000"/>
              </a:lnSpc>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lnSpc>
                <a:spcPct val="100000"/>
              </a:lnSpc>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73050" lvl="3" marL="1828800" marR="0" rtl="0" algn="l">
              <a:lnSpc>
                <a:spcPct val="100000"/>
              </a:lnSpc>
              <a:spcBef>
                <a:spcPts val="300"/>
              </a:spcBef>
              <a:spcAft>
                <a:spcPts val="0"/>
              </a:spcAft>
              <a:buClr>
                <a:srgbClr val="7F7F7F"/>
              </a:buClr>
              <a:buSzPts val="700"/>
              <a:buFont typeface="Arial"/>
              <a:buChar char="•"/>
              <a:defRPr b="0" i="0" sz="1400" u="none" cap="none" strike="noStrike">
                <a:solidFill>
                  <a:srgbClr val="92989C"/>
                </a:solidFill>
                <a:latin typeface="Avenir"/>
                <a:ea typeface="Avenir"/>
                <a:cs typeface="Avenir"/>
                <a:sym typeface="Avenir"/>
              </a:defRPr>
            </a:lvl4pPr>
            <a:lvl5pPr indent="-273050" lvl="4" marL="2286000" marR="0" rtl="0" algn="l">
              <a:lnSpc>
                <a:spcPct val="100000"/>
              </a:lnSpc>
              <a:spcBef>
                <a:spcPts val="300"/>
              </a:spcBef>
              <a:spcAft>
                <a:spcPts val="0"/>
              </a:spcAft>
              <a:buClr>
                <a:srgbClr val="7F7F7F"/>
              </a:buClr>
              <a:buSzPts val="700"/>
              <a:buFont typeface="Arial"/>
              <a:buChar char="•"/>
              <a:defRPr b="0" i="0" sz="14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89" name="Google Shape;289;p31"/>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290" name="Google Shape;290;p31"/>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pic>
        <p:nvPicPr>
          <p:cNvPr descr="intent_blue_on_transparent.png" id="291" name="Google Shape;291;p31"/>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Slide">
  <p:cSld name="Divider Slide">
    <p:spTree>
      <p:nvGrpSpPr>
        <p:cNvPr id="22" name="Shape 22"/>
        <p:cNvGrpSpPr/>
        <p:nvPr/>
      </p:nvGrpSpPr>
      <p:grpSpPr>
        <a:xfrm>
          <a:off x="0" y="0"/>
          <a:ext cx="0" cy="0"/>
          <a:chOff x="0" y="0"/>
          <a:chExt cx="0" cy="0"/>
        </a:xfrm>
      </p:grpSpPr>
      <p:sp>
        <p:nvSpPr>
          <p:cNvPr id="23" name="Google Shape;23;p4"/>
          <p:cNvSpPr/>
          <p:nvPr/>
        </p:nvSpPr>
        <p:spPr>
          <a:xfrm>
            <a:off x="-126999" y="-138545"/>
            <a:ext cx="9421090" cy="5403271"/>
          </a:xfrm>
          <a:prstGeom prst="rect">
            <a:avLst/>
          </a:prstGeom>
          <a:solidFill>
            <a:srgbClr val="14A4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estrial"/>
              <a:ea typeface="Questrial"/>
              <a:cs typeface="Questrial"/>
              <a:sym typeface="Questrial"/>
            </a:endParaRPr>
          </a:p>
        </p:txBody>
      </p:sp>
      <p:sp>
        <p:nvSpPr>
          <p:cNvPr id="24" name="Google Shape;24;p4"/>
          <p:cNvSpPr txBox="1"/>
          <p:nvPr>
            <p:ph idx="1" type="body"/>
          </p:nvPr>
        </p:nvSpPr>
        <p:spPr>
          <a:xfrm>
            <a:off x="304800" y="1974645"/>
            <a:ext cx="8534400" cy="1155290"/>
          </a:xfrm>
          <a:prstGeom prst="rect">
            <a:avLst/>
          </a:prstGeom>
          <a:noFill/>
          <a:ln>
            <a:noFill/>
          </a:ln>
        </p:spPr>
        <p:txBody>
          <a:bodyPr anchorCtr="0" anchor="ctr" bIns="91425" lIns="91425" spcFirstLastPara="1" rIns="91425" wrap="square" tIns="91425"/>
          <a:lstStyle>
            <a:lvl1pPr indent="-228600" lvl="0" marL="457200" marR="0" rtl="0" algn="l">
              <a:spcBef>
                <a:spcPts val="700"/>
              </a:spcBef>
              <a:spcAft>
                <a:spcPts val="0"/>
              </a:spcAft>
              <a:buClr>
                <a:srgbClr val="7F7F7F"/>
              </a:buClr>
              <a:buSzPts val="1995"/>
              <a:buFont typeface="Questrial"/>
              <a:buNone/>
              <a:defRPr b="0" i="0" sz="2100" u="none" cap="none" strike="noStrike">
                <a:solidFill>
                  <a:schemeClr val="lt1"/>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or chart with bulleted copy">
  <p:cSld name="Image or chart with bulleted copy">
    <p:spTree>
      <p:nvGrpSpPr>
        <p:cNvPr id="292" name="Shape 292"/>
        <p:cNvGrpSpPr/>
        <p:nvPr/>
      </p:nvGrpSpPr>
      <p:grpSpPr>
        <a:xfrm>
          <a:off x="0" y="0"/>
          <a:ext cx="0" cy="0"/>
          <a:chOff x="0" y="0"/>
          <a:chExt cx="0" cy="0"/>
        </a:xfrm>
      </p:grpSpPr>
      <p:cxnSp>
        <p:nvCxnSpPr>
          <p:cNvPr id="293" name="Google Shape;293;p32"/>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94" name="Google Shape;294;p32"/>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295" name="Google Shape;295;p32"/>
          <p:cNvSpPr txBox="1"/>
          <p:nvPr>
            <p:ph idx="1" type="body"/>
          </p:nvPr>
        </p:nvSpPr>
        <p:spPr>
          <a:xfrm>
            <a:off x="304800" y="1047750"/>
            <a:ext cx="4122600" cy="35814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9AA2AB"/>
              </a:buClr>
              <a:buSzPts val="1400"/>
              <a:buFont typeface="Avenir"/>
              <a:buNone/>
              <a:defRPr b="0" i="0" sz="1700" u="none" cap="none" strike="noStrike">
                <a:solidFill>
                  <a:srgbClr val="9AA2AB"/>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96" name="Google Shape;296;p32"/>
          <p:cNvSpPr txBox="1"/>
          <p:nvPr>
            <p:ph type="title"/>
          </p:nvPr>
        </p:nvSpPr>
        <p:spPr>
          <a:xfrm>
            <a:off x="304800" y="0"/>
            <a:ext cx="70104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297" name="Google Shape;297;p32"/>
          <p:cNvSpPr txBox="1"/>
          <p:nvPr>
            <p:ph idx="2" type="body"/>
          </p:nvPr>
        </p:nvSpPr>
        <p:spPr>
          <a:xfrm>
            <a:off x="4701577" y="1047750"/>
            <a:ext cx="4122300" cy="3581400"/>
          </a:xfrm>
          <a:prstGeom prst="rect">
            <a:avLst/>
          </a:prstGeom>
          <a:noFill/>
          <a:ln>
            <a:noFill/>
          </a:ln>
        </p:spPr>
        <p:txBody>
          <a:bodyPr anchorCtr="0" anchor="t" bIns="91425" lIns="91425" spcFirstLastPara="1" rIns="91425" wrap="square" tIns="91425"/>
          <a:lstStyle>
            <a:lvl1pPr indent="-282575" lvl="0" marL="457200" marR="0" rtl="0" algn="l">
              <a:lnSpc>
                <a:spcPct val="100000"/>
              </a:lnSpc>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lnSpc>
                <a:spcPct val="100000"/>
              </a:lnSpc>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98" name="Google Shape;298;p32"/>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299" name="Google Shape;299;p32"/>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pic>
        <p:nvPicPr>
          <p:cNvPr descr="intent_blue_on_transparent.png" id="300" name="Google Shape;300;p32"/>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or chart with numbered copy">
  <p:cSld name="Image or chart with numbered copy">
    <p:spTree>
      <p:nvGrpSpPr>
        <p:cNvPr id="301" name="Shape 301"/>
        <p:cNvGrpSpPr/>
        <p:nvPr/>
      </p:nvGrpSpPr>
      <p:grpSpPr>
        <a:xfrm>
          <a:off x="0" y="0"/>
          <a:ext cx="0" cy="0"/>
          <a:chOff x="0" y="0"/>
          <a:chExt cx="0" cy="0"/>
        </a:xfrm>
      </p:grpSpPr>
      <p:cxnSp>
        <p:nvCxnSpPr>
          <p:cNvPr id="302" name="Google Shape;302;p33"/>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03" name="Google Shape;303;p33"/>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04" name="Google Shape;304;p33"/>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305" name="Google Shape;305;p33"/>
          <p:cNvSpPr txBox="1"/>
          <p:nvPr>
            <p:ph idx="1" type="body"/>
          </p:nvPr>
        </p:nvSpPr>
        <p:spPr>
          <a:xfrm>
            <a:off x="304800" y="1047750"/>
            <a:ext cx="4122600" cy="35814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Questrial"/>
              <a:buAutoNum type="arabicPeriod"/>
              <a:defRPr b="0" i="0" sz="1700" u="none" cap="none" strike="noStrike">
                <a:solidFill>
                  <a:srgbClr val="5D6673"/>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Questrial"/>
              <a:buAutoNum type="romanLcPeriod"/>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06" name="Google Shape;306;p33"/>
          <p:cNvSpPr txBox="1"/>
          <p:nvPr>
            <p:ph type="title"/>
          </p:nvPr>
        </p:nvSpPr>
        <p:spPr>
          <a:xfrm>
            <a:off x="304800" y="0"/>
            <a:ext cx="70866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307" name="Google Shape;307;p33"/>
          <p:cNvSpPr txBox="1"/>
          <p:nvPr>
            <p:ph idx="2" type="body"/>
          </p:nvPr>
        </p:nvSpPr>
        <p:spPr>
          <a:xfrm>
            <a:off x="4701577" y="1045819"/>
            <a:ext cx="4122300" cy="3581400"/>
          </a:xfrm>
          <a:prstGeom prst="rect">
            <a:avLst/>
          </a:prstGeom>
          <a:noFill/>
          <a:ln>
            <a:noFill/>
          </a:ln>
        </p:spPr>
        <p:txBody>
          <a:bodyPr anchorCtr="0" anchor="t" bIns="91425" lIns="91425" spcFirstLastPara="1" rIns="91425" wrap="square" tIns="91425"/>
          <a:lstStyle>
            <a:lvl1pPr indent="-331152" lvl="0" marL="457200" marR="0" rtl="0" algn="l">
              <a:lnSpc>
                <a:spcPct val="100000"/>
              </a:lnSpc>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lnSpc>
                <a:spcPct val="100000"/>
              </a:lnSpc>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lnSpc>
                <a:spcPct val="100000"/>
              </a:lnSpc>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08" name="Google Shape;308;p33"/>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309" name="Google Shape;309;p33"/>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pic>
        <p:nvPicPr>
          <p:cNvPr descr="intent_blue_on_transparent.png" id="310" name="Google Shape;310;p33"/>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screen image or chart">
  <p:cSld name="Full screen image or chart">
    <p:spTree>
      <p:nvGrpSpPr>
        <p:cNvPr id="311" name="Shape 311"/>
        <p:cNvGrpSpPr/>
        <p:nvPr/>
      </p:nvGrpSpPr>
      <p:grpSpPr>
        <a:xfrm>
          <a:off x="0" y="0"/>
          <a:ext cx="0" cy="0"/>
          <a:chOff x="0" y="0"/>
          <a:chExt cx="0" cy="0"/>
        </a:xfrm>
      </p:grpSpPr>
      <p:cxnSp>
        <p:nvCxnSpPr>
          <p:cNvPr id="312" name="Google Shape;312;p34"/>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13" name="Google Shape;313;p34"/>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14" name="Google Shape;314;p34"/>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315" name="Google Shape;315;p34"/>
          <p:cNvSpPr txBox="1"/>
          <p:nvPr>
            <p:ph idx="1" type="body"/>
          </p:nvPr>
        </p:nvSpPr>
        <p:spPr>
          <a:xfrm>
            <a:off x="304800" y="1047750"/>
            <a:ext cx="8534400" cy="37338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5D6673"/>
              </a:buClr>
              <a:buSzPts val="1400"/>
              <a:buFont typeface="Avenir"/>
              <a:buNone/>
              <a:defRPr b="0" i="0" sz="1700" u="none" cap="none" strike="noStrike">
                <a:solidFill>
                  <a:srgbClr val="5D6673"/>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16" name="Google Shape;316;p34"/>
          <p:cNvSpPr txBox="1"/>
          <p:nvPr>
            <p:ph type="title"/>
          </p:nvPr>
        </p:nvSpPr>
        <p:spPr>
          <a:xfrm>
            <a:off x="304800" y="0"/>
            <a:ext cx="70866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317" name="Google Shape;317;p34"/>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318" name="Google Shape;318;p34"/>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pic>
        <p:nvPicPr>
          <p:cNvPr descr="intent_blue_on_transparent.png" id="319" name="Google Shape;319;p34"/>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Icons - With Titles">
  <p:cSld name="Three Icons - With Titles">
    <p:spTree>
      <p:nvGrpSpPr>
        <p:cNvPr id="320" name="Shape 320"/>
        <p:cNvGrpSpPr/>
        <p:nvPr/>
      </p:nvGrpSpPr>
      <p:grpSpPr>
        <a:xfrm>
          <a:off x="0" y="0"/>
          <a:ext cx="0" cy="0"/>
          <a:chOff x="0" y="0"/>
          <a:chExt cx="0" cy="0"/>
        </a:xfrm>
      </p:grpSpPr>
      <p:cxnSp>
        <p:nvCxnSpPr>
          <p:cNvPr id="321" name="Google Shape;321;p35"/>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22" name="Google Shape;322;p35"/>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23" name="Google Shape;323;p35"/>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24" name="Google Shape;324;p35"/>
          <p:cNvCxnSpPr/>
          <p:nvPr/>
        </p:nvCxnSpPr>
        <p:spPr>
          <a:xfrm>
            <a:off x="657225" y="3121025"/>
            <a:ext cx="2286000" cy="0"/>
          </a:xfrm>
          <a:prstGeom prst="straightConnector1">
            <a:avLst/>
          </a:prstGeom>
          <a:noFill/>
          <a:ln cap="flat" cmpd="sng" w="9525">
            <a:solidFill>
              <a:srgbClr val="92989C"/>
            </a:solidFill>
            <a:prstDash val="solid"/>
            <a:round/>
            <a:headEnd len="sm" w="sm" type="none"/>
            <a:tailEnd len="sm" w="sm" type="none"/>
          </a:ln>
        </p:spPr>
      </p:cxnSp>
      <p:cxnSp>
        <p:nvCxnSpPr>
          <p:cNvPr id="325" name="Google Shape;325;p35"/>
          <p:cNvCxnSpPr/>
          <p:nvPr/>
        </p:nvCxnSpPr>
        <p:spPr>
          <a:xfrm>
            <a:off x="6248400" y="3124200"/>
            <a:ext cx="2286000" cy="0"/>
          </a:xfrm>
          <a:prstGeom prst="straightConnector1">
            <a:avLst/>
          </a:prstGeom>
          <a:noFill/>
          <a:ln cap="flat" cmpd="sng" w="9525">
            <a:solidFill>
              <a:srgbClr val="92989C"/>
            </a:solidFill>
            <a:prstDash val="solid"/>
            <a:round/>
            <a:headEnd len="sm" w="sm" type="none"/>
            <a:tailEnd len="sm" w="sm" type="none"/>
          </a:ln>
        </p:spPr>
      </p:cxnSp>
      <p:cxnSp>
        <p:nvCxnSpPr>
          <p:cNvPr id="326" name="Google Shape;326;p35"/>
          <p:cNvCxnSpPr/>
          <p:nvPr/>
        </p:nvCxnSpPr>
        <p:spPr>
          <a:xfrm>
            <a:off x="3429000" y="3116263"/>
            <a:ext cx="2286000" cy="0"/>
          </a:xfrm>
          <a:prstGeom prst="straightConnector1">
            <a:avLst/>
          </a:prstGeom>
          <a:noFill/>
          <a:ln cap="flat" cmpd="sng" w="9525">
            <a:solidFill>
              <a:srgbClr val="92989C"/>
            </a:solidFill>
            <a:prstDash val="solid"/>
            <a:round/>
            <a:headEnd len="sm" w="sm" type="none"/>
            <a:tailEnd len="sm" w="sm" type="none"/>
          </a:ln>
        </p:spPr>
      </p:cxnSp>
      <p:sp>
        <p:nvSpPr>
          <p:cNvPr id="327" name="Google Shape;327;p35"/>
          <p:cNvSpPr txBox="1"/>
          <p:nvPr>
            <p:ph idx="1" type="body"/>
          </p:nvPr>
        </p:nvSpPr>
        <p:spPr>
          <a:xfrm>
            <a:off x="1228498" y="1580113"/>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28" name="Google Shape;328;p35"/>
          <p:cNvSpPr txBox="1"/>
          <p:nvPr>
            <p:ph type="title"/>
          </p:nvPr>
        </p:nvSpPr>
        <p:spPr>
          <a:xfrm>
            <a:off x="304800" y="0"/>
            <a:ext cx="70866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329" name="Google Shape;329;p35"/>
          <p:cNvSpPr txBox="1"/>
          <p:nvPr>
            <p:ph idx="2" type="body"/>
          </p:nvPr>
        </p:nvSpPr>
        <p:spPr>
          <a:xfrm>
            <a:off x="4000500" y="1580113"/>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30" name="Google Shape;330;p35"/>
          <p:cNvSpPr txBox="1"/>
          <p:nvPr>
            <p:ph idx="3" type="body"/>
          </p:nvPr>
        </p:nvSpPr>
        <p:spPr>
          <a:xfrm>
            <a:off x="6819900" y="1580113"/>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31" name="Google Shape;331;p35"/>
          <p:cNvSpPr txBox="1"/>
          <p:nvPr>
            <p:ph idx="4" type="body"/>
          </p:nvPr>
        </p:nvSpPr>
        <p:spPr>
          <a:xfrm>
            <a:off x="656998" y="2743824"/>
            <a:ext cx="2286000" cy="3048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32" name="Google Shape;332;p35"/>
          <p:cNvSpPr txBox="1"/>
          <p:nvPr>
            <p:ph idx="5" type="body"/>
          </p:nvPr>
        </p:nvSpPr>
        <p:spPr>
          <a:xfrm>
            <a:off x="3429000" y="2743824"/>
            <a:ext cx="2286000" cy="3048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33" name="Google Shape;333;p35"/>
          <p:cNvSpPr txBox="1"/>
          <p:nvPr>
            <p:ph idx="6" type="body"/>
          </p:nvPr>
        </p:nvSpPr>
        <p:spPr>
          <a:xfrm>
            <a:off x="6248400" y="2743824"/>
            <a:ext cx="2286000" cy="3048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34" name="Google Shape;334;p35"/>
          <p:cNvSpPr txBox="1"/>
          <p:nvPr>
            <p:ph idx="7" type="body"/>
          </p:nvPr>
        </p:nvSpPr>
        <p:spPr>
          <a:xfrm>
            <a:off x="656998" y="3201024"/>
            <a:ext cx="2286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35" name="Google Shape;335;p35"/>
          <p:cNvSpPr txBox="1"/>
          <p:nvPr>
            <p:ph idx="8" type="body"/>
          </p:nvPr>
        </p:nvSpPr>
        <p:spPr>
          <a:xfrm>
            <a:off x="3429000" y="3201024"/>
            <a:ext cx="2286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36" name="Google Shape;336;p35"/>
          <p:cNvSpPr txBox="1"/>
          <p:nvPr>
            <p:ph idx="9" type="body"/>
          </p:nvPr>
        </p:nvSpPr>
        <p:spPr>
          <a:xfrm>
            <a:off x="6248400" y="3201024"/>
            <a:ext cx="2286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37" name="Google Shape;337;p35"/>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338" name="Google Shape;338;p35"/>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pic>
        <p:nvPicPr>
          <p:cNvPr descr="intent_blue_on_transparent.png" id="339" name="Google Shape;339;p35"/>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cons - With Titles">
  <p:cSld name="Four Icons - With Titles">
    <p:spTree>
      <p:nvGrpSpPr>
        <p:cNvPr id="340" name="Shape 340"/>
        <p:cNvGrpSpPr/>
        <p:nvPr/>
      </p:nvGrpSpPr>
      <p:grpSpPr>
        <a:xfrm>
          <a:off x="0" y="0"/>
          <a:ext cx="0" cy="0"/>
          <a:chOff x="0" y="0"/>
          <a:chExt cx="0" cy="0"/>
        </a:xfrm>
      </p:grpSpPr>
      <p:cxnSp>
        <p:nvCxnSpPr>
          <p:cNvPr id="341" name="Google Shape;341;p36"/>
          <p:cNvCxnSpPr/>
          <p:nvPr/>
        </p:nvCxnSpPr>
        <p:spPr>
          <a:xfrm>
            <a:off x="2533650" y="3111500"/>
            <a:ext cx="1905000" cy="0"/>
          </a:xfrm>
          <a:prstGeom prst="straightConnector1">
            <a:avLst/>
          </a:prstGeom>
          <a:noFill/>
          <a:ln cap="flat" cmpd="sng" w="9525">
            <a:solidFill>
              <a:srgbClr val="92989C"/>
            </a:solidFill>
            <a:prstDash val="solid"/>
            <a:round/>
            <a:headEnd len="sm" w="sm" type="none"/>
            <a:tailEnd len="sm" w="sm" type="none"/>
          </a:ln>
        </p:spPr>
      </p:cxnSp>
      <p:cxnSp>
        <p:nvCxnSpPr>
          <p:cNvPr id="342" name="Google Shape;342;p36"/>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43" name="Google Shape;343;p36"/>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44" name="Google Shape;344;p36"/>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45" name="Google Shape;345;p36"/>
          <p:cNvCxnSpPr/>
          <p:nvPr/>
        </p:nvCxnSpPr>
        <p:spPr>
          <a:xfrm>
            <a:off x="4657725" y="3111500"/>
            <a:ext cx="1905000" cy="0"/>
          </a:xfrm>
          <a:prstGeom prst="straightConnector1">
            <a:avLst/>
          </a:prstGeom>
          <a:noFill/>
          <a:ln cap="flat" cmpd="sng" w="9525">
            <a:solidFill>
              <a:srgbClr val="92989C"/>
            </a:solidFill>
            <a:prstDash val="solid"/>
            <a:round/>
            <a:headEnd len="sm" w="sm" type="none"/>
            <a:tailEnd len="sm" w="sm" type="none"/>
          </a:ln>
        </p:spPr>
      </p:cxnSp>
      <p:cxnSp>
        <p:nvCxnSpPr>
          <p:cNvPr id="346" name="Google Shape;346;p36"/>
          <p:cNvCxnSpPr/>
          <p:nvPr/>
        </p:nvCxnSpPr>
        <p:spPr>
          <a:xfrm>
            <a:off x="6781800" y="3111500"/>
            <a:ext cx="1905000" cy="0"/>
          </a:xfrm>
          <a:prstGeom prst="straightConnector1">
            <a:avLst/>
          </a:prstGeom>
          <a:noFill/>
          <a:ln cap="flat" cmpd="sng" w="9525">
            <a:solidFill>
              <a:srgbClr val="92989C"/>
            </a:solidFill>
            <a:prstDash val="solid"/>
            <a:round/>
            <a:headEnd len="sm" w="sm" type="none"/>
            <a:tailEnd len="sm" w="sm" type="none"/>
          </a:ln>
        </p:spPr>
      </p:cxnSp>
      <p:cxnSp>
        <p:nvCxnSpPr>
          <p:cNvPr id="347" name="Google Shape;347;p36"/>
          <p:cNvCxnSpPr/>
          <p:nvPr/>
        </p:nvCxnSpPr>
        <p:spPr>
          <a:xfrm>
            <a:off x="396875" y="3111500"/>
            <a:ext cx="1905000" cy="0"/>
          </a:xfrm>
          <a:prstGeom prst="straightConnector1">
            <a:avLst/>
          </a:prstGeom>
          <a:noFill/>
          <a:ln cap="flat" cmpd="sng" w="9525">
            <a:solidFill>
              <a:srgbClr val="92989C"/>
            </a:solidFill>
            <a:prstDash val="solid"/>
            <a:round/>
            <a:headEnd len="sm" w="sm" type="none"/>
            <a:tailEnd len="sm" w="sm" type="none"/>
          </a:ln>
        </p:spPr>
      </p:cxnSp>
      <p:sp>
        <p:nvSpPr>
          <p:cNvPr id="348" name="Google Shape;348;p36"/>
          <p:cNvSpPr txBox="1"/>
          <p:nvPr>
            <p:ph type="title"/>
          </p:nvPr>
        </p:nvSpPr>
        <p:spPr>
          <a:xfrm>
            <a:off x="304800" y="0"/>
            <a:ext cx="70866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349" name="Google Shape;349;p36"/>
          <p:cNvSpPr txBox="1"/>
          <p:nvPr>
            <p:ph idx="1" type="body"/>
          </p:nvPr>
        </p:nvSpPr>
        <p:spPr>
          <a:xfrm>
            <a:off x="397017" y="2730420"/>
            <a:ext cx="1905000" cy="3048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50" name="Google Shape;350;p36"/>
          <p:cNvSpPr txBox="1"/>
          <p:nvPr>
            <p:ph idx="2" type="body"/>
          </p:nvPr>
        </p:nvSpPr>
        <p:spPr>
          <a:xfrm>
            <a:off x="2533075" y="2730420"/>
            <a:ext cx="1905000" cy="3048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51" name="Google Shape;351;p36"/>
          <p:cNvSpPr txBox="1"/>
          <p:nvPr>
            <p:ph idx="3" type="body"/>
          </p:nvPr>
        </p:nvSpPr>
        <p:spPr>
          <a:xfrm>
            <a:off x="4657445" y="2730420"/>
            <a:ext cx="1905000" cy="3048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52" name="Google Shape;352;p36"/>
          <p:cNvSpPr txBox="1"/>
          <p:nvPr>
            <p:ph idx="4" type="body"/>
          </p:nvPr>
        </p:nvSpPr>
        <p:spPr>
          <a:xfrm>
            <a:off x="397017" y="3187620"/>
            <a:ext cx="1905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53" name="Google Shape;353;p36"/>
          <p:cNvSpPr txBox="1"/>
          <p:nvPr>
            <p:ph idx="5" type="body"/>
          </p:nvPr>
        </p:nvSpPr>
        <p:spPr>
          <a:xfrm>
            <a:off x="2533075" y="3187620"/>
            <a:ext cx="1905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54" name="Google Shape;354;p36"/>
          <p:cNvSpPr txBox="1"/>
          <p:nvPr>
            <p:ph idx="6" type="body"/>
          </p:nvPr>
        </p:nvSpPr>
        <p:spPr>
          <a:xfrm>
            <a:off x="4657445" y="3187620"/>
            <a:ext cx="1905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55" name="Google Shape;355;p36"/>
          <p:cNvSpPr txBox="1"/>
          <p:nvPr>
            <p:ph idx="7" type="body"/>
          </p:nvPr>
        </p:nvSpPr>
        <p:spPr>
          <a:xfrm>
            <a:off x="6781815" y="2730420"/>
            <a:ext cx="1905000" cy="3048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56" name="Google Shape;356;p36"/>
          <p:cNvSpPr txBox="1"/>
          <p:nvPr>
            <p:ph idx="8" type="body"/>
          </p:nvPr>
        </p:nvSpPr>
        <p:spPr>
          <a:xfrm>
            <a:off x="6781815" y="3187620"/>
            <a:ext cx="1905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57" name="Google Shape;357;p36"/>
          <p:cNvSpPr txBox="1"/>
          <p:nvPr>
            <p:ph idx="9" type="body"/>
          </p:nvPr>
        </p:nvSpPr>
        <p:spPr>
          <a:xfrm>
            <a:off x="778017" y="1587420"/>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58" name="Google Shape;358;p36"/>
          <p:cNvSpPr txBox="1"/>
          <p:nvPr>
            <p:ph idx="13" type="body"/>
          </p:nvPr>
        </p:nvSpPr>
        <p:spPr>
          <a:xfrm>
            <a:off x="2914075" y="1587420"/>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59" name="Google Shape;359;p36"/>
          <p:cNvSpPr txBox="1"/>
          <p:nvPr>
            <p:ph idx="14" type="body"/>
          </p:nvPr>
        </p:nvSpPr>
        <p:spPr>
          <a:xfrm>
            <a:off x="5019970" y="1587420"/>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60" name="Google Shape;360;p36"/>
          <p:cNvSpPr txBox="1"/>
          <p:nvPr>
            <p:ph idx="15" type="body"/>
          </p:nvPr>
        </p:nvSpPr>
        <p:spPr>
          <a:xfrm>
            <a:off x="7167430" y="1587420"/>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61" name="Google Shape;361;p36"/>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362" name="Google Shape;362;p36"/>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pic>
        <p:nvPicPr>
          <p:cNvPr descr="intent_blue_on_transparent.png" id="363" name="Google Shape;363;p36"/>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cons - No Titles">
  <p:cSld name="Four Icons - No Titles">
    <p:spTree>
      <p:nvGrpSpPr>
        <p:cNvPr id="364" name="Shape 364"/>
        <p:cNvGrpSpPr/>
        <p:nvPr/>
      </p:nvGrpSpPr>
      <p:grpSpPr>
        <a:xfrm>
          <a:off x="0" y="0"/>
          <a:ext cx="0" cy="0"/>
          <a:chOff x="0" y="0"/>
          <a:chExt cx="0" cy="0"/>
        </a:xfrm>
      </p:grpSpPr>
      <p:cxnSp>
        <p:nvCxnSpPr>
          <p:cNvPr id="365" name="Google Shape;365;p37"/>
          <p:cNvCxnSpPr/>
          <p:nvPr/>
        </p:nvCxnSpPr>
        <p:spPr>
          <a:xfrm>
            <a:off x="2520950" y="2827338"/>
            <a:ext cx="1905000" cy="0"/>
          </a:xfrm>
          <a:prstGeom prst="straightConnector1">
            <a:avLst/>
          </a:prstGeom>
          <a:noFill/>
          <a:ln cap="flat" cmpd="sng" w="9525">
            <a:solidFill>
              <a:srgbClr val="92989C"/>
            </a:solidFill>
            <a:prstDash val="solid"/>
            <a:round/>
            <a:headEnd len="sm" w="sm" type="none"/>
            <a:tailEnd len="sm" w="sm" type="none"/>
          </a:ln>
        </p:spPr>
      </p:cxnSp>
      <p:cxnSp>
        <p:nvCxnSpPr>
          <p:cNvPr id="366" name="Google Shape;366;p37"/>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67" name="Google Shape;367;p37"/>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68" name="Google Shape;368;p37"/>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69" name="Google Shape;369;p37"/>
          <p:cNvCxnSpPr/>
          <p:nvPr/>
        </p:nvCxnSpPr>
        <p:spPr>
          <a:xfrm>
            <a:off x="4657725" y="2827338"/>
            <a:ext cx="1905000" cy="0"/>
          </a:xfrm>
          <a:prstGeom prst="straightConnector1">
            <a:avLst/>
          </a:prstGeom>
          <a:noFill/>
          <a:ln cap="flat" cmpd="sng" w="9525">
            <a:solidFill>
              <a:srgbClr val="92989C"/>
            </a:solidFill>
            <a:prstDash val="solid"/>
            <a:round/>
            <a:headEnd len="sm" w="sm" type="none"/>
            <a:tailEnd len="sm" w="sm" type="none"/>
          </a:ln>
        </p:spPr>
      </p:cxnSp>
      <p:cxnSp>
        <p:nvCxnSpPr>
          <p:cNvPr id="370" name="Google Shape;370;p37"/>
          <p:cNvCxnSpPr/>
          <p:nvPr/>
        </p:nvCxnSpPr>
        <p:spPr>
          <a:xfrm>
            <a:off x="6792913" y="2827338"/>
            <a:ext cx="1905000" cy="0"/>
          </a:xfrm>
          <a:prstGeom prst="straightConnector1">
            <a:avLst/>
          </a:prstGeom>
          <a:noFill/>
          <a:ln cap="flat" cmpd="sng" w="9525">
            <a:solidFill>
              <a:srgbClr val="92989C"/>
            </a:solidFill>
            <a:prstDash val="solid"/>
            <a:round/>
            <a:headEnd len="sm" w="sm" type="none"/>
            <a:tailEnd len="sm" w="sm" type="none"/>
          </a:ln>
        </p:spPr>
      </p:cxnSp>
      <p:cxnSp>
        <p:nvCxnSpPr>
          <p:cNvPr id="371" name="Google Shape;371;p37"/>
          <p:cNvCxnSpPr/>
          <p:nvPr/>
        </p:nvCxnSpPr>
        <p:spPr>
          <a:xfrm>
            <a:off x="374650" y="2827338"/>
            <a:ext cx="1905000" cy="0"/>
          </a:xfrm>
          <a:prstGeom prst="straightConnector1">
            <a:avLst/>
          </a:prstGeom>
          <a:noFill/>
          <a:ln cap="flat" cmpd="sng" w="9525">
            <a:solidFill>
              <a:srgbClr val="92989C"/>
            </a:solidFill>
            <a:prstDash val="solid"/>
            <a:round/>
            <a:headEnd len="sm" w="sm" type="none"/>
            <a:tailEnd len="sm" w="sm" type="none"/>
          </a:ln>
        </p:spPr>
      </p:cxnSp>
      <p:sp>
        <p:nvSpPr>
          <p:cNvPr id="372" name="Google Shape;372;p37"/>
          <p:cNvSpPr txBox="1"/>
          <p:nvPr>
            <p:ph idx="1" type="body"/>
          </p:nvPr>
        </p:nvSpPr>
        <p:spPr>
          <a:xfrm>
            <a:off x="755070" y="1649890"/>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73" name="Google Shape;373;p37"/>
          <p:cNvSpPr txBox="1"/>
          <p:nvPr>
            <p:ph type="title"/>
          </p:nvPr>
        </p:nvSpPr>
        <p:spPr>
          <a:xfrm>
            <a:off x="304800" y="0"/>
            <a:ext cx="70866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374" name="Google Shape;374;p37"/>
          <p:cNvSpPr txBox="1"/>
          <p:nvPr>
            <p:ph idx="2" type="body"/>
          </p:nvPr>
        </p:nvSpPr>
        <p:spPr>
          <a:xfrm>
            <a:off x="2902530" y="1649890"/>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75" name="Google Shape;375;p37"/>
          <p:cNvSpPr txBox="1"/>
          <p:nvPr>
            <p:ph idx="3" type="body"/>
          </p:nvPr>
        </p:nvSpPr>
        <p:spPr>
          <a:xfrm>
            <a:off x="5038445" y="1649890"/>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76" name="Google Shape;376;p37"/>
          <p:cNvSpPr txBox="1"/>
          <p:nvPr>
            <p:ph idx="4" type="body"/>
          </p:nvPr>
        </p:nvSpPr>
        <p:spPr>
          <a:xfrm>
            <a:off x="374070" y="2903740"/>
            <a:ext cx="1905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77" name="Google Shape;377;p37"/>
          <p:cNvSpPr txBox="1"/>
          <p:nvPr>
            <p:ph idx="5" type="body"/>
          </p:nvPr>
        </p:nvSpPr>
        <p:spPr>
          <a:xfrm>
            <a:off x="2521530" y="2903740"/>
            <a:ext cx="1905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78" name="Google Shape;378;p37"/>
          <p:cNvSpPr txBox="1"/>
          <p:nvPr>
            <p:ph idx="6" type="body"/>
          </p:nvPr>
        </p:nvSpPr>
        <p:spPr>
          <a:xfrm>
            <a:off x="4657445" y="2903740"/>
            <a:ext cx="1905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79" name="Google Shape;379;p37"/>
          <p:cNvSpPr txBox="1"/>
          <p:nvPr>
            <p:ph idx="7" type="body"/>
          </p:nvPr>
        </p:nvSpPr>
        <p:spPr>
          <a:xfrm>
            <a:off x="7174360" y="1649890"/>
            <a:ext cx="1143000" cy="990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700"/>
              </a:spcBef>
              <a:spcAft>
                <a:spcPts val="0"/>
              </a:spcAft>
              <a:buClr>
                <a:srgbClr val="7A8592"/>
              </a:buClr>
              <a:buSzPts val="1400"/>
              <a:buFont typeface="Avenir"/>
              <a:buNone/>
              <a:defRPr b="0" i="0" sz="1700" u="none" cap="none" strike="noStrike">
                <a:solidFill>
                  <a:srgbClr val="7A8592"/>
                </a:solidFill>
                <a:latin typeface="Avenir"/>
                <a:ea typeface="Avenir"/>
                <a:cs typeface="Avenir"/>
                <a:sym typeface="Avenir"/>
              </a:defRPr>
            </a:lvl1pPr>
            <a:lvl2pPr indent="-310642" lvl="1" marL="914400" marR="0" rtl="0" algn="l">
              <a:lnSpc>
                <a:spcPct val="100000"/>
              </a:lnSpc>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lnSpc>
                <a:spcPct val="100000"/>
              </a:lnSpc>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lnSpc>
                <a:spcPct val="100000"/>
              </a:lnSpc>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lnSpc>
                <a:spcPct val="100000"/>
              </a:lnSpc>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80" name="Google Shape;380;p37"/>
          <p:cNvSpPr txBox="1"/>
          <p:nvPr>
            <p:ph idx="8" type="body"/>
          </p:nvPr>
        </p:nvSpPr>
        <p:spPr>
          <a:xfrm>
            <a:off x="6793360" y="2903740"/>
            <a:ext cx="1905000" cy="12954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700"/>
              </a:spcBef>
              <a:spcAft>
                <a:spcPts val="0"/>
              </a:spcAft>
              <a:buClr>
                <a:srgbClr val="5D6673"/>
              </a:buClr>
              <a:buSzPts val="1400"/>
              <a:buFont typeface="Avenir"/>
              <a:buNone/>
              <a:defRPr b="0" i="0" sz="1300" u="none" cap="none" strike="noStrike">
                <a:solidFill>
                  <a:srgbClr val="5D6673"/>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81" name="Google Shape;381;p37"/>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382" name="Google Shape;382;p37"/>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pic>
        <p:nvPicPr>
          <p:cNvPr descr="intent_blue_on_transparent.png" id="383" name="Google Shape;383;p37"/>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column boxed title">
  <p:cSld name="Two-column boxed title">
    <p:spTree>
      <p:nvGrpSpPr>
        <p:cNvPr id="384" name="Shape 384"/>
        <p:cNvGrpSpPr/>
        <p:nvPr/>
      </p:nvGrpSpPr>
      <p:grpSpPr>
        <a:xfrm>
          <a:off x="0" y="0"/>
          <a:ext cx="0" cy="0"/>
          <a:chOff x="0" y="0"/>
          <a:chExt cx="0" cy="0"/>
        </a:xfrm>
      </p:grpSpPr>
      <p:sp>
        <p:nvSpPr>
          <p:cNvPr id="385" name="Google Shape;385;p38"/>
          <p:cNvSpPr txBox="1"/>
          <p:nvPr/>
        </p:nvSpPr>
        <p:spPr>
          <a:xfrm>
            <a:off x="8394700" y="4711700"/>
            <a:ext cx="184200" cy="36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estrial"/>
              <a:ea typeface="Questrial"/>
              <a:cs typeface="Questrial"/>
              <a:sym typeface="Questrial"/>
            </a:endParaRPr>
          </a:p>
        </p:txBody>
      </p:sp>
      <p:cxnSp>
        <p:nvCxnSpPr>
          <p:cNvPr id="386" name="Google Shape;386;p38"/>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87" name="Google Shape;387;p38"/>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sp>
        <p:nvSpPr>
          <p:cNvPr id="388" name="Google Shape;388;p38"/>
          <p:cNvSpPr txBox="1"/>
          <p:nvPr/>
        </p:nvSpPr>
        <p:spPr>
          <a:xfrm>
            <a:off x="8394700" y="4711700"/>
            <a:ext cx="184200" cy="36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estrial"/>
              <a:ea typeface="Questrial"/>
              <a:cs typeface="Questrial"/>
              <a:sym typeface="Questrial"/>
            </a:endParaRPr>
          </a:p>
        </p:txBody>
      </p:sp>
      <p:sp>
        <p:nvSpPr>
          <p:cNvPr id="389" name="Google Shape;389;p38"/>
          <p:cNvSpPr txBox="1"/>
          <p:nvPr/>
        </p:nvSpPr>
        <p:spPr>
          <a:xfrm>
            <a:off x="8542338" y="4895850"/>
            <a:ext cx="401700" cy="209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venir"/>
              <a:ea typeface="Avenir"/>
              <a:cs typeface="Avenir"/>
              <a:sym typeface="Avenir"/>
            </a:endParaRPr>
          </a:p>
        </p:txBody>
      </p:sp>
      <p:sp>
        <p:nvSpPr>
          <p:cNvPr id="390" name="Google Shape;390;p38"/>
          <p:cNvSpPr txBox="1"/>
          <p:nvPr>
            <p:ph type="title"/>
          </p:nvPr>
        </p:nvSpPr>
        <p:spPr>
          <a:xfrm>
            <a:off x="304800" y="0"/>
            <a:ext cx="7086600" cy="819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2"/>
              </a:buClr>
              <a:buSzPts val="1400"/>
              <a:buFont typeface="Avenir"/>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None/>
              <a:defRPr b="0" i="0" sz="2800" u="none" cap="none" strike="noStrike">
                <a:solidFill>
                  <a:schemeClr val="dk2"/>
                </a:solidFill>
                <a:latin typeface="Avenir"/>
                <a:ea typeface="Avenir"/>
                <a:cs typeface="Avenir"/>
                <a:sym typeface="Avenir"/>
              </a:defRPr>
            </a:lvl9pPr>
          </a:lstStyle>
          <a:p/>
        </p:txBody>
      </p:sp>
      <p:sp>
        <p:nvSpPr>
          <p:cNvPr id="391" name="Google Shape;391;p38"/>
          <p:cNvSpPr txBox="1"/>
          <p:nvPr>
            <p:ph idx="1" type="body"/>
          </p:nvPr>
        </p:nvSpPr>
        <p:spPr>
          <a:xfrm>
            <a:off x="304800" y="1593273"/>
            <a:ext cx="4122300" cy="3036000"/>
          </a:xfrm>
          <a:prstGeom prst="rect">
            <a:avLst/>
          </a:prstGeom>
          <a:noFill/>
          <a:ln cap="flat" cmpd="sng" w="9525">
            <a:solidFill>
              <a:srgbClr val="A5A5A5"/>
            </a:solidFill>
            <a:prstDash val="solid"/>
            <a:round/>
            <a:headEnd len="sm" w="sm" type="none"/>
            <a:tailEnd len="sm" w="sm" type="none"/>
          </a:ln>
        </p:spPr>
        <p:txBody>
          <a:bodyPr anchorCtr="0" anchor="t" bIns="91425" lIns="91425" spcFirstLastPara="1" rIns="91425" wrap="square" tIns="91425"/>
          <a:lstStyle>
            <a:lvl1pPr indent="-276225" lvl="0" marL="457200" marR="0" rtl="0" algn="l">
              <a:lnSpc>
                <a:spcPct val="100000"/>
              </a:lnSpc>
              <a:spcBef>
                <a:spcPts val="700"/>
              </a:spcBef>
              <a:spcAft>
                <a:spcPts val="0"/>
              </a:spcAft>
              <a:buClr>
                <a:srgbClr val="7F7F7F"/>
              </a:buClr>
              <a:buSzPts val="750"/>
              <a:buFont typeface="Arial"/>
              <a:buChar char="•"/>
              <a:defRPr b="0" i="0" sz="1500" u="none" cap="none" strike="noStrike">
                <a:solidFill>
                  <a:srgbClr val="5D6673"/>
                </a:solidFill>
                <a:latin typeface="Avenir"/>
                <a:ea typeface="Avenir"/>
                <a:cs typeface="Avenir"/>
                <a:sym typeface="Avenir"/>
              </a:defRPr>
            </a:lvl1pPr>
            <a:lvl2pPr indent="-269875" lvl="1" marL="9144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2pPr>
            <a:lvl3pPr indent="-266700" lvl="2" marL="1371600" marR="0" rtl="0" algn="l">
              <a:lnSpc>
                <a:spcPct val="100000"/>
              </a:lnSpc>
              <a:spcBef>
                <a:spcPts val="300"/>
              </a:spcBef>
              <a:spcAft>
                <a:spcPts val="0"/>
              </a:spcAft>
              <a:buClr>
                <a:srgbClr val="7F7F7F"/>
              </a:buClr>
              <a:buSzPts val="600"/>
              <a:buFont typeface="Arial"/>
              <a:buChar char="•"/>
              <a:defRPr b="0" i="0" sz="12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92" name="Google Shape;392;p38"/>
          <p:cNvSpPr txBox="1"/>
          <p:nvPr>
            <p:ph idx="2" type="body"/>
          </p:nvPr>
        </p:nvSpPr>
        <p:spPr>
          <a:xfrm>
            <a:off x="4701577" y="1593273"/>
            <a:ext cx="4122300" cy="3036000"/>
          </a:xfrm>
          <a:prstGeom prst="rect">
            <a:avLst/>
          </a:prstGeom>
          <a:noFill/>
          <a:ln cap="flat" cmpd="sng" w="9525">
            <a:solidFill>
              <a:srgbClr val="A5A5A5"/>
            </a:solidFill>
            <a:prstDash val="solid"/>
            <a:round/>
            <a:headEnd len="sm" w="sm" type="none"/>
            <a:tailEnd len="sm" w="sm" type="none"/>
          </a:ln>
        </p:spPr>
        <p:txBody>
          <a:bodyPr anchorCtr="0" anchor="t" bIns="91425" lIns="91425" spcFirstLastPara="1" rIns="91425" wrap="square" tIns="91425"/>
          <a:lstStyle>
            <a:lvl1pPr indent="-276225" lvl="0" marL="457200" marR="0" rtl="0" algn="l">
              <a:lnSpc>
                <a:spcPct val="100000"/>
              </a:lnSpc>
              <a:spcBef>
                <a:spcPts val="700"/>
              </a:spcBef>
              <a:spcAft>
                <a:spcPts val="0"/>
              </a:spcAft>
              <a:buClr>
                <a:srgbClr val="7F7F7F"/>
              </a:buClr>
              <a:buSzPts val="750"/>
              <a:buFont typeface="Arial"/>
              <a:buChar char="•"/>
              <a:defRPr b="0" i="0" sz="1500" u="none" cap="none" strike="noStrike">
                <a:solidFill>
                  <a:srgbClr val="5D6673"/>
                </a:solidFill>
                <a:latin typeface="Avenir"/>
                <a:ea typeface="Avenir"/>
                <a:cs typeface="Avenir"/>
                <a:sym typeface="Avenir"/>
              </a:defRPr>
            </a:lvl1pPr>
            <a:lvl2pPr indent="-269875" lvl="1" marL="9144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2pPr>
            <a:lvl3pPr indent="-266700" lvl="2" marL="1371600" marR="0" rtl="0" algn="l">
              <a:lnSpc>
                <a:spcPct val="100000"/>
              </a:lnSpc>
              <a:spcBef>
                <a:spcPts val="300"/>
              </a:spcBef>
              <a:spcAft>
                <a:spcPts val="0"/>
              </a:spcAft>
              <a:buClr>
                <a:srgbClr val="7F7F7F"/>
              </a:buClr>
              <a:buSzPts val="600"/>
              <a:buFont typeface="Arial"/>
              <a:buChar char="•"/>
              <a:defRPr b="0" i="0" sz="1200" u="none" cap="none" strike="noStrike">
                <a:solidFill>
                  <a:srgbClr val="92989C"/>
                </a:solidFill>
                <a:latin typeface="Avenir"/>
                <a:ea typeface="Avenir"/>
                <a:cs typeface="Avenir"/>
                <a:sym typeface="Avenir"/>
              </a:defRPr>
            </a:lvl3pPr>
            <a:lvl4pPr indent="-269875" lvl="3" marL="18288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lnSpc>
                <a:spcPct val="100000"/>
              </a:lnSpc>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93" name="Google Shape;393;p38"/>
          <p:cNvSpPr txBox="1"/>
          <p:nvPr>
            <p:ph idx="3" type="body"/>
          </p:nvPr>
        </p:nvSpPr>
        <p:spPr>
          <a:xfrm>
            <a:off x="304800" y="1060587"/>
            <a:ext cx="4122300" cy="532800"/>
          </a:xfrm>
          <a:prstGeom prst="rect">
            <a:avLst/>
          </a:prstGeom>
          <a:solidFill>
            <a:srgbClr val="1E2E57"/>
          </a:solidFill>
          <a:ln>
            <a:noFill/>
          </a:ln>
        </p:spPr>
        <p:txBody>
          <a:bodyPr anchorCtr="0" anchor="ctr" bIns="91425" lIns="91425" spcFirstLastPara="1" rIns="91425" wrap="square" tIns="91425"/>
          <a:lstStyle>
            <a:lvl1pPr indent="-228600" lvl="0" marL="457200" marR="0" rtl="0" algn="ctr">
              <a:lnSpc>
                <a:spcPct val="100000"/>
              </a:lnSpc>
              <a:spcBef>
                <a:spcPts val="700"/>
              </a:spcBef>
              <a:spcAft>
                <a:spcPts val="0"/>
              </a:spcAft>
              <a:buClr>
                <a:schemeClr val="accent2"/>
              </a:buClr>
              <a:buSzPts val="1400"/>
              <a:buFont typeface="Noto Sans Symbols"/>
              <a:buNone/>
              <a:defRPr b="1" i="0" sz="1600" u="none" cap="none" strike="noStrike">
                <a:solidFill>
                  <a:srgbClr val="FFFFFF"/>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94" name="Google Shape;394;p38"/>
          <p:cNvSpPr txBox="1"/>
          <p:nvPr>
            <p:ph idx="4" type="body"/>
          </p:nvPr>
        </p:nvSpPr>
        <p:spPr>
          <a:xfrm>
            <a:off x="4701576" y="1060587"/>
            <a:ext cx="4137600" cy="532800"/>
          </a:xfrm>
          <a:prstGeom prst="rect">
            <a:avLst/>
          </a:prstGeom>
          <a:solidFill>
            <a:srgbClr val="1E2E57"/>
          </a:solidFill>
          <a:ln>
            <a:noFill/>
          </a:ln>
        </p:spPr>
        <p:txBody>
          <a:bodyPr anchorCtr="0" anchor="ctr" bIns="91425" lIns="91425" spcFirstLastPara="1" rIns="91425" wrap="square" tIns="91425"/>
          <a:lstStyle>
            <a:lvl1pPr indent="-228600" lvl="0" marL="457200" marR="0" rtl="0" algn="ctr">
              <a:lnSpc>
                <a:spcPct val="100000"/>
              </a:lnSpc>
              <a:spcBef>
                <a:spcPts val="700"/>
              </a:spcBef>
              <a:spcAft>
                <a:spcPts val="0"/>
              </a:spcAft>
              <a:buClr>
                <a:schemeClr val="accent2"/>
              </a:buClr>
              <a:buSzPts val="1400"/>
              <a:buFont typeface="Noto Sans Symbols"/>
              <a:buNone/>
              <a:defRPr b="1" i="0" sz="1600" u="none" cap="none" strike="noStrike">
                <a:solidFill>
                  <a:srgbClr val="FFFFFF"/>
                </a:solidFill>
                <a:latin typeface="Avenir"/>
                <a:ea typeface="Avenir"/>
                <a:cs typeface="Avenir"/>
                <a:sym typeface="Avenir"/>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lnSpc>
                <a:spcPct val="100000"/>
              </a:lnSpc>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lnSpc>
                <a:spcPct val="100000"/>
              </a:lnSpc>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lnSpc>
                <a:spcPct val="100000"/>
              </a:lnSpc>
              <a:spcBef>
                <a:spcPts val="360"/>
              </a:spcBef>
              <a:spcAft>
                <a:spcPts val="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95" name="Google Shape;395;p38"/>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396" name="Google Shape;396;p38"/>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pic>
        <p:nvPicPr>
          <p:cNvPr descr="intent_blue_on_transparent.png" id="397" name="Google Shape;397;p38"/>
          <p:cNvPicPr preferRelativeResize="0"/>
          <p:nvPr/>
        </p:nvPicPr>
        <p:blipFill rotWithShape="1">
          <a:blip r:embed="rId3">
            <a:alphaModFix/>
          </a:blip>
          <a:srcRect b="0" l="0" r="0" t="0"/>
          <a:stretch/>
        </p:blipFill>
        <p:spPr>
          <a:xfrm>
            <a:off x="7467600" y="174915"/>
            <a:ext cx="1442877" cy="56659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Blank Slide">
    <p:spTree>
      <p:nvGrpSpPr>
        <p:cNvPr id="398" name="Shape 398"/>
        <p:cNvGrpSpPr/>
        <p:nvPr/>
      </p:nvGrpSpPr>
      <p:grpSpPr>
        <a:xfrm>
          <a:off x="0" y="0"/>
          <a:ext cx="0" cy="0"/>
          <a:chOff x="0" y="0"/>
          <a:chExt cx="0" cy="0"/>
        </a:xfrm>
      </p:grpSpPr>
      <p:cxnSp>
        <p:nvCxnSpPr>
          <p:cNvPr id="399" name="Google Shape;399;p39"/>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00" name="Google Shape;400;p39"/>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401" name="Google Shape;401;p39"/>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1pPr>
            <a:lvl2pPr indent="0" lvl="1"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2pPr>
            <a:lvl3pPr indent="0" lvl="2"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3pPr>
            <a:lvl4pPr indent="0" lvl="3"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4pPr>
            <a:lvl5pPr indent="0" lvl="4"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5pPr>
            <a:lvl6pPr indent="0" lvl="5"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6pPr>
            <a:lvl7pPr indent="0" lvl="6"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7pPr>
            <a:lvl8pPr indent="0" lvl="7"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8pPr>
            <a:lvl9pPr indent="0" lvl="8" marL="0" marR="0" rtl="0" algn="r">
              <a:lnSpc>
                <a:spcPct val="100000"/>
              </a:lnSpc>
              <a:spcBef>
                <a:spcPts val="0"/>
              </a:spcBef>
              <a:spcAft>
                <a:spcPts val="0"/>
              </a:spcAft>
              <a:buClr>
                <a:srgbClr val="92989C"/>
              </a:buClr>
              <a:buSzPts val="800"/>
              <a:buFont typeface="Avenir"/>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402" name="Google Shape;402;p39"/>
          <p:cNvPicPr preferRelativeResize="0"/>
          <p:nvPr/>
        </p:nvPicPr>
        <p:blipFill rotWithShape="1">
          <a:blip r:embed="rId2">
            <a:alphaModFix/>
          </a:blip>
          <a:srcRect b="0" l="0" r="0" t="0"/>
          <a:stretch/>
        </p:blipFill>
        <p:spPr>
          <a:xfrm>
            <a:off x="3555999" y="4962888"/>
            <a:ext cx="2055998" cy="16838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Slide">
  <p:cSld name="Cover Slide">
    <p:spTree>
      <p:nvGrpSpPr>
        <p:cNvPr id="404" name="Shape 404"/>
        <p:cNvGrpSpPr/>
        <p:nvPr/>
      </p:nvGrpSpPr>
      <p:grpSpPr>
        <a:xfrm>
          <a:off x="0" y="0"/>
          <a:ext cx="0" cy="0"/>
          <a:chOff x="0" y="0"/>
          <a:chExt cx="0" cy="0"/>
        </a:xfrm>
      </p:grpSpPr>
      <p:pic>
        <p:nvPicPr>
          <p:cNvPr descr="intent_blue_on_transparent.png" id="405" name="Google Shape;405;p41"/>
          <p:cNvPicPr preferRelativeResize="0"/>
          <p:nvPr/>
        </p:nvPicPr>
        <p:blipFill rotWithShape="1">
          <a:blip r:embed="rId2">
            <a:alphaModFix/>
          </a:blip>
          <a:srcRect b="0" l="0" r="0" t="0"/>
          <a:stretch/>
        </p:blipFill>
        <p:spPr>
          <a:xfrm>
            <a:off x="7467600" y="4467225"/>
            <a:ext cx="1447800" cy="566738"/>
          </a:xfrm>
          <a:prstGeom prst="rect">
            <a:avLst/>
          </a:prstGeom>
          <a:noFill/>
          <a:ln>
            <a:noFill/>
          </a:ln>
        </p:spPr>
      </p:pic>
      <p:sp>
        <p:nvSpPr>
          <p:cNvPr id="406" name="Google Shape;406;p41"/>
          <p:cNvSpPr txBox="1"/>
          <p:nvPr>
            <p:ph idx="1" type="body"/>
          </p:nvPr>
        </p:nvSpPr>
        <p:spPr>
          <a:xfrm>
            <a:off x="528638" y="2699550"/>
            <a:ext cx="8078700" cy="4572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9AA2AB"/>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07" name="Google Shape;407;p41"/>
          <p:cNvSpPr txBox="1"/>
          <p:nvPr>
            <p:ph type="title"/>
          </p:nvPr>
        </p:nvSpPr>
        <p:spPr>
          <a:xfrm>
            <a:off x="527854" y="2089950"/>
            <a:ext cx="8079600" cy="4725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Icons - No Titles">
  <p:cSld name="Three Icons - No Titles">
    <p:spTree>
      <p:nvGrpSpPr>
        <p:cNvPr id="408" name="Shape 408"/>
        <p:cNvGrpSpPr/>
        <p:nvPr/>
      </p:nvGrpSpPr>
      <p:grpSpPr>
        <a:xfrm>
          <a:off x="0" y="0"/>
          <a:ext cx="0" cy="0"/>
          <a:chOff x="0" y="0"/>
          <a:chExt cx="0" cy="0"/>
        </a:xfrm>
      </p:grpSpPr>
      <p:cxnSp>
        <p:nvCxnSpPr>
          <p:cNvPr id="409" name="Google Shape;409;p42"/>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10" name="Google Shape;410;p42"/>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11" name="Google Shape;411;p42"/>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12" name="Google Shape;412;p42"/>
          <p:cNvCxnSpPr/>
          <p:nvPr/>
        </p:nvCxnSpPr>
        <p:spPr>
          <a:xfrm>
            <a:off x="728663" y="2908300"/>
            <a:ext cx="2286000" cy="0"/>
          </a:xfrm>
          <a:prstGeom prst="straightConnector1">
            <a:avLst/>
          </a:prstGeom>
          <a:noFill/>
          <a:ln cap="flat" cmpd="sng" w="9525">
            <a:solidFill>
              <a:srgbClr val="92989C"/>
            </a:solidFill>
            <a:prstDash val="solid"/>
            <a:round/>
            <a:headEnd len="sm" w="sm" type="none"/>
            <a:tailEnd len="sm" w="sm" type="none"/>
          </a:ln>
        </p:spPr>
      </p:cxnSp>
      <p:cxnSp>
        <p:nvCxnSpPr>
          <p:cNvPr id="413" name="Google Shape;413;p42"/>
          <p:cNvCxnSpPr/>
          <p:nvPr/>
        </p:nvCxnSpPr>
        <p:spPr>
          <a:xfrm>
            <a:off x="6170613" y="2908300"/>
            <a:ext cx="2286000" cy="0"/>
          </a:xfrm>
          <a:prstGeom prst="straightConnector1">
            <a:avLst/>
          </a:prstGeom>
          <a:noFill/>
          <a:ln cap="flat" cmpd="sng" w="9525">
            <a:solidFill>
              <a:srgbClr val="92989C"/>
            </a:solidFill>
            <a:prstDash val="solid"/>
            <a:round/>
            <a:headEnd len="sm" w="sm" type="none"/>
            <a:tailEnd len="sm" w="sm" type="none"/>
          </a:ln>
        </p:spPr>
      </p:cxnSp>
      <p:cxnSp>
        <p:nvCxnSpPr>
          <p:cNvPr id="414" name="Google Shape;414;p42"/>
          <p:cNvCxnSpPr/>
          <p:nvPr/>
        </p:nvCxnSpPr>
        <p:spPr>
          <a:xfrm>
            <a:off x="3429000" y="2908300"/>
            <a:ext cx="2286000" cy="0"/>
          </a:xfrm>
          <a:prstGeom prst="straightConnector1">
            <a:avLst/>
          </a:prstGeom>
          <a:noFill/>
          <a:ln cap="flat" cmpd="sng" w="9525">
            <a:solidFill>
              <a:srgbClr val="92989C"/>
            </a:solidFill>
            <a:prstDash val="solid"/>
            <a:round/>
            <a:headEnd len="sm" w="sm" type="none"/>
            <a:tailEnd len="sm" w="sm" type="none"/>
          </a:ln>
        </p:spPr>
      </p:cxnSp>
      <p:sp>
        <p:nvSpPr>
          <p:cNvPr id="415" name="Google Shape;415;p42"/>
          <p:cNvSpPr txBox="1"/>
          <p:nvPr>
            <p:ph type="title"/>
          </p:nvPr>
        </p:nvSpPr>
        <p:spPr>
          <a:xfrm>
            <a:off x="304800" y="0"/>
            <a:ext cx="70866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416" name="Google Shape;416;p42"/>
          <p:cNvSpPr txBox="1"/>
          <p:nvPr>
            <p:ph idx="1" type="body"/>
          </p:nvPr>
        </p:nvSpPr>
        <p:spPr>
          <a:xfrm>
            <a:off x="729003" y="2986607"/>
            <a:ext cx="2286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17" name="Google Shape;417;p42"/>
          <p:cNvSpPr txBox="1"/>
          <p:nvPr>
            <p:ph idx="2" type="body"/>
          </p:nvPr>
        </p:nvSpPr>
        <p:spPr>
          <a:xfrm>
            <a:off x="3429000" y="2986607"/>
            <a:ext cx="2286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18" name="Google Shape;418;p42"/>
          <p:cNvSpPr txBox="1"/>
          <p:nvPr>
            <p:ph idx="3" type="body"/>
          </p:nvPr>
        </p:nvSpPr>
        <p:spPr>
          <a:xfrm>
            <a:off x="6170620" y="2986607"/>
            <a:ext cx="2286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19" name="Google Shape;419;p42"/>
          <p:cNvSpPr txBox="1"/>
          <p:nvPr>
            <p:ph idx="4" type="body"/>
          </p:nvPr>
        </p:nvSpPr>
        <p:spPr>
          <a:xfrm>
            <a:off x="1300503" y="1654859"/>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20" name="Google Shape;420;p42"/>
          <p:cNvSpPr txBox="1"/>
          <p:nvPr>
            <p:ph idx="5" type="body"/>
          </p:nvPr>
        </p:nvSpPr>
        <p:spPr>
          <a:xfrm>
            <a:off x="4000500" y="1654859"/>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21" name="Google Shape;421;p42"/>
          <p:cNvSpPr txBox="1"/>
          <p:nvPr>
            <p:ph idx="6" type="body"/>
          </p:nvPr>
        </p:nvSpPr>
        <p:spPr>
          <a:xfrm>
            <a:off x="6742120" y="1654859"/>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22" name="Google Shape;422;p42"/>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00" u="none" cap="none" strike="noStrike">
                <a:solidFill>
                  <a:srgbClr val="92989C"/>
                </a:solidFill>
                <a:latin typeface="Avenir"/>
                <a:ea typeface="Avenir"/>
                <a:cs typeface="Avenir"/>
                <a:sym typeface="Avenir"/>
              </a:defRPr>
            </a:lvl1pPr>
            <a:lvl2pPr indent="0" lvl="1" marL="0" marR="0" rtl="0" algn="r">
              <a:spcBef>
                <a:spcPts val="0"/>
              </a:spcBef>
              <a:spcAft>
                <a:spcPts val="0"/>
              </a:spcAft>
              <a:buNone/>
              <a:defRPr b="0" i="0" sz="800" u="none" cap="none" strike="noStrike">
                <a:solidFill>
                  <a:srgbClr val="92989C"/>
                </a:solidFill>
                <a:latin typeface="Avenir"/>
                <a:ea typeface="Avenir"/>
                <a:cs typeface="Avenir"/>
                <a:sym typeface="Avenir"/>
              </a:defRPr>
            </a:lvl2pPr>
            <a:lvl3pPr indent="0" lvl="2" marL="0" marR="0" rtl="0" algn="r">
              <a:spcBef>
                <a:spcPts val="0"/>
              </a:spcBef>
              <a:spcAft>
                <a:spcPts val="0"/>
              </a:spcAft>
              <a:buNone/>
              <a:defRPr b="0" i="0" sz="800" u="none" cap="none" strike="noStrike">
                <a:solidFill>
                  <a:srgbClr val="92989C"/>
                </a:solidFill>
                <a:latin typeface="Avenir"/>
                <a:ea typeface="Avenir"/>
                <a:cs typeface="Avenir"/>
                <a:sym typeface="Avenir"/>
              </a:defRPr>
            </a:lvl3pPr>
            <a:lvl4pPr indent="0" lvl="3" marL="0" marR="0" rtl="0" algn="r">
              <a:spcBef>
                <a:spcPts val="0"/>
              </a:spcBef>
              <a:spcAft>
                <a:spcPts val="0"/>
              </a:spcAft>
              <a:buNone/>
              <a:defRPr b="0" i="0" sz="800" u="none" cap="none" strike="noStrike">
                <a:solidFill>
                  <a:srgbClr val="92989C"/>
                </a:solidFill>
                <a:latin typeface="Avenir"/>
                <a:ea typeface="Avenir"/>
                <a:cs typeface="Avenir"/>
                <a:sym typeface="Avenir"/>
              </a:defRPr>
            </a:lvl4pPr>
            <a:lvl5pPr indent="0" lvl="4" marL="0" marR="0" rtl="0" algn="r">
              <a:spcBef>
                <a:spcPts val="0"/>
              </a:spcBef>
              <a:spcAft>
                <a:spcPts val="0"/>
              </a:spcAft>
              <a:buNone/>
              <a:defRPr b="0" i="0" sz="800" u="none" cap="none" strike="noStrike">
                <a:solidFill>
                  <a:srgbClr val="92989C"/>
                </a:solidFill>
                <a:latin typeface="Avenir"/>
                <a:ea typeface="Avenir"/>
                <a:cs typeface="Avenir"/>
                <a:sym typeface="Avenir"/>
              </a:defRPr>
            </a:lvl5pPr>
            <a:lvl6pPr indent="0" lvl="5" marL="0" marR="0" rtl="0" algn="r">
              <a:spcBef>
                <a:spcPts val="0"/>
              </a:spcBef>
              <a:spcAft>
                <a:spcPts val="0"/>
              </a:spcAft>
              <a:buNone/>
              <a:defRPr b="0" i="0" sz="800" u="none" cap="none" strike="noStrike">
                <a:solidFill>
                  <a:srgbClr val="92989C"/>
                </a:solidFill>
                <a:latin typeface="Avenir"/>
                <a:ea typeface="Avenir"/>
                <a:cs typeface="Avenir"/>
                <a:sym typeface="Avenir"/>
              </a:defRPr>
            </a:lvl6pPr>
            <a:lvl7pPr indent="0" lvl="6" marL="0" marR="0" rtl="0" algn="r">
              <a:spcBef>
                <a:spcPts val="0"/>
              </a:spcBef>
              <a:spcAft>
                <a:spcPts val="0"/>
              </a:spcAft>
              <a:buNone/>
              <a:defRPr b="0" i="0" sz="800" u="none" cap="none" strike="noStrike">
                <a:solidFill>
                  <a:srgbClr val="92989C"/>
                </a:solidFill>
                <a:latin typeface="Avenir"/>
                <a:ea typeface="Avenir"/>
                <a:cs typeface="Avenir"/>
                <a:sym typeface="Avenir"/>
              </a:defRPr>
            </a:lvl7pPr>
            <a:lvl8pPr indent="0" lvl="7" marL="0" marR="0" rtl="0" algn="r">
              <a:spcBef>
                <a:spcPts val="0"/>
              </a:spcBef>
              <a:spcAft>
                <a:spcPts val="0"/>
              </a:spcAft>
              <a:buNone/>
              <a:defRPr b="0" i="0" sz="800" u="none" cap="none" strike="noStrike">
                <a:solidFill>
                  <a:srgbClr val="92989C"/>
                </a:solidFill>
                <a:latin typeface="Avenir"/>
                <a:ea typeface="Avenir"/>
                <a:cs typeface="Avenir"/>
                <a:sym typeface="Avenir"/>
              </a:defRPr>
            </a:lvl8pPr>
            <a:lvl9pPr indent="0" lvl="8" marL="0" marR="0" rtl="0" algn="r">
              <a:spcBef>
                <a:spcPts val="0"/>
              </a:spcBef>
              <a:spcAft>
                <a:spcPts val="0"/>
              </a:spcAft>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423" name="Google Shape;423;p42"/>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424" name="Google Shape;424;p42"/>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ed">
  <p:cSld name="Numbered">
    <p:spTree>
      <p:nvGrpSpPr>
        <p:cNvPr id="25" name="Shape 25"/>
        <p:cNvGrpSpPr/>
        <p:nvPr/>
      </p:nvGrpSpPr>
      <p:grpSpPr>
        <a:xfrm>
          <a:off x="0" y="0"/>
          <a:ext cx="0" cy="0"/>
          <a:chOff x="0" y="0"/>
          <a:chExt cx="0" cy="0"/>
        </a:xfrm>
      </p:grpSpPr>
      <p:pic>
        <p:nvPicPr>
          <p:cNvPr descr="Screen Shot 2015-04-24 at 1.10.28 PM.png" id="26" name="Google Shape;26;p5"/>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cxnSp>
        <p:nvCxnSpPr>
          <p:cNvPr id="27" name="Google Shape;27;p5"/>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28" name="Google Shape;28;p5"/>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29" name="Google Shape;29;p5"/>
          <p:cNvSpPr txBox="1"/>
          <p:nvPr>
            <p:ph type="title"/>
          </p:nvPr>
        </p:nvSpPr>
        <p:spPr>
          <a:xfrm>
            <a:off x="304800" y="0"/>
            <a:ext cx="70104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30" name="Google Shape;30;p5"/>
          <p:cNvSpPr txBox="1"/>
          <p:nvPr>
            <p:ph idx="1" type="body"/>
          </p:nvPr>
        </p:nvSpPr>
        <p:spPr>
          <a:xfrm>
            <a:off x="304800" y="1047750"/>
            <a:ext cx="8534400" cy="3581400"/>
          </a:xfrm>
          <a:prstGeom prst="rect">
            <a:avLst/>
          </a:prstGeom>
          <a:noFill/>
          <a:ln>
            <a:noFill/>
          </a:ln>
        </p:spPr>
        <p:txBody>
          <a:bodyPr anchorCtr="0" anchor="t" bIns="91425" lIns="91425" spcFirstLastPara="1" rIns="91425" wrap="square" tIns="91425"/>
          <a:lstStyle>
            <a:lvl1pPr indent="-331152" lvl="0" marL="457200" marR="0" rtl="0" algn="l">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1" name="Google Shape;31;p5"/>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00" u="none" cap="none" strike="noStrike">
                <a:solidFill>
                  <a:srgbClr val="92989C"/>
                </a:solidFill>
                <a:latin typeface="Avenir"/>
                <a:ea typeface="Avenir"/>
                <a:cs typeface="Avenir"/>
                <a:sym typeface="Avenir"/>
              </a:defRPr>
            </a:lvl1pPr>
            <a:lvl2pPr indent="0" lvl="1" marL="0" marR="0" rtl="0" algn="r">
              <a:spcBef>
                <a:spcPts val="0"/>
              </a:spcBef>
              <a:spcAft>
                <a:spcPts val="0"/>
              </a:spcAft>
              <a:buNone/>
              <a:defRPr b="0" i="0" sz="800" u="none" cap="none" strike="noStrike">
                <a:solidFill>
                  <a:srgbClr val="92989C"/>
                </a:solidFill>
                <a:latin typeface="Avenir"/>
                <a:ea typeface="Avenir"/>
                <a:cs typeface="Avenir"/>
                <a:sym typeface="Avenir"/>
              </a:defRPr>
            </a:lvl2pPr>
            <a:lvl3pPr indent="0" lvl="2" marL="0" marR="0" rtl="0" algn="r">
              <a:spcBef>
                <a:spcPts val="0"/>
              </a:spcBef>
              <a:spcAft>
                <a:spcPts val="0"/>
              </a:spcAft>
              <a:buNone/>
              <a:defRPr b="0" i="0" sz="800" u="none" cap="none" strike="noStrike">
                <a:solidFill>
                  <a:srgbClr val="92989C"/>
                </a:solidFill>
                <a:latin typeface="Avenir"/>
                <a:ea typeface="Avenir"/>
                <a:cs typeface="Avenir"/>
                <a:sym typeface="Avenir"/>
              </a:defRPr>
            </a:lvl3pPr>
            <a:lvl4pPr indent="0" lvl="3" marL="0" marR="0" rtl="0" algn="r">
              <a:spcBef>
                <a:spcPts val="0"/>
              </a:spcBef>
              <a:spcAft>
                <a:spcPts val="0"/>
              </a:spcAft>
              <a:buNone/>
              <a:defRPr b="0" i="0" sz="800" u="none" cap="none" strike="noStrike">
                <a:solidFill>
                  <a:srgbClr val="92989C"/>
                </a:solidFill>
                <a:latin typeface="Avenir"/>
                <a:ea typeface="Avenir"/>
                <a:cs typeface="Avenir"/>
                <a:sym typeface="Avenir"/>
              </a:defRPr>
            </a:lvl4pPr>
            <a:lvl5pPr indent="0" lvl="4" marL="0" marR="0" rtl="0" algn="r">
              <a:spcBef>
                <a:spcPts val="0"/>
              </a:spcBef>
              <a:spcAft>
                <a:spcPts val="0"/>
              </a:spcAft>
              <a:buNone/>
              <a:defRPr b="0" i="0" sz="800" u="none" cap="none" strike="noStrike">
                <a:solidFill>
                  <a:srgbClr val="92989C"/>
                </a:solidFill>
                <a:latin typeface="Avenir"/>
                <a:ea typeface="Avenir"/>
                <a:cs typeface="Avenir"/>
                <a:sym typeface="Avenir"/>
              </a:defRPr>
            </a:lvl5pPr>
            <a:lvl6pPr indent="0" lvl="5" marL="0" marR="0" rtl="0" algn="r">
              <a:spcBef>
                <a:spcPts val="0"/>
              </a:spcBef>
              <a:spcAft>
                <a:spcPts val="0"/>
              </a:spcAft>
              <a:buNone/>
              <a:defRPr b="0" i="0" sz="800" u="none" cap="none" strike="noStrike">
                <a:solidFill>
                  <a:srgbClr val="92989C"/>
                </a:solidFill>
                <a:latin typeface="Avenir"/>
                <a:ea typeface="Avenir"/>
                <a:cs typeface="Avenir"/>
                <a:sym typeface="Avenir"/>
              </a:defRPr>
            </a:lvl6pPr>
            <a:lvl7pPr indent="0" lvl="6" marL="0" marR="0" rtl="0" algn="r">
              <a:spcBef>
                <a:spcPts val="0"/>
              </a:spcBef>
              <a:spcAft>
                <a:spcPts val="0"/>
              </a:spcAft>
              <a:buNone/>
              <a:defRPr b="0" i="0" sz="800" u="none" cap="none" strike="noStrike">
                <a:solidFill>
                  <a:srgbClr val="92989C"/>
                </a:solidFill>
                <a:latin typeface="Avenir"/>
                <a:ea typeface="Avenir"/>
                <a:cs typeface="Avenir"/>
                <a:sym typeface="Avenir"/>
              </a:defRPr>
            </a:lvl7pPr>
            <a:lvl8pPr indent="0" lvl="7" marL="0" marR="0" rtl="0" algn="r">
              <a:spcBef>
                <a:spcPts val="0"/>
              </a:spcBef>
              <a:spcAft>
                <a:spcPts val="0"/>
              </a:spcAft>
              <a:buNone/>
              <a:defRPr b="0" i="0" sz="800" u="none" cap="none" strike="noStrike">
                <a:solidFill>
                  <a:srgbClr val="92989C"/>
                </a:solidFill>
                <a:latin typeface="Avenir"/>
                <a:ea typeface="Avenir"/>
                <a:cs typeface="Avenir"/>
                <a:sym typeface="Avenir"/>
              </a:defRPr>
            </a:lvl8pPr>
            <a:lvl9pPr indent="0" lvl="8" marL="0" marR="0" rtl="0" algn="r">
              <a:spcBef>
                <a:spcPts val="0"/>
              </a:spcBef>
              <a:spcAft>
                <a:spcPts val="0"/>
              </a:spcAft>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intent_blue_on_transparent.png" id="32" name="Google Shape;32;p5"/>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p:cSld name="Agenda">
    <p:spTree>
      <p:nvGrpSpPr>
        <p:cNvPr id="425" name="Shape 425"/>
        <p:cNvGrpSpPr/>
        <p:nvPr/>
      </p:nvGrpSpPr>
      <p:grpSpPr>
        <a:xfrm>
          <a:off x="0" y="0"/>
          <a:ext cx="0" cy="0"/>
          <a:chOff x="0" y="0"/>
          <a:chExt cx="0" cy="0"/>
        </a:xfrm>
      </p:grpSpPr>
      <p:pic>
        <p:nvPicPr>
          <p:cNvPr descr="Screen Shot 2015-04-24 at 1.10.28 PM.png" id="426" name="Google Shape;426;p43"/>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cxnSp>
        <p:nvCxnSpPr>
          <p:cNvPr id="427" name="Google Shape;427;p43"/>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28" name="Google Shape;428;p43"/>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pic>
        <p:nvPicPr>
          <p:cNvPr descr="intent_blue_on_transparent.png" id="429" name="Google Shape;429;p43"/>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
        <p:nvSpPr>
          <p:cNvPr id="430" name="Google Shape;430;p43"/>
          <p:cNvSpPr txBox="1"/>
          <p:nvPr>
            <p:ph type="title"/>
          </p:nvPr>
        </p:nvSpPr>
        <p:spPr>
          <a:xfrm>
            <a:off x="304800" y="0"/>
            <a:ext cx="70104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431" name="Google Shape;431;p43"/>
          <p:cNvSpPr txBox="1"/>
          <p:nvPr>
            <p:ph idx="1" type="body"/>
          </p:nvPr>
        </p:nvSpPr>
        <p:spPr>
          <a:xfrm>
            <a:off x="304800" y="1047750"/>
            <a:ext cx="8534400" cy="3581400"/>
          </a:xfrm>
          <a:prstGeom prst="rect">
            <a:avLst/>
          </a:prstGeom>
          <a:noFill/>
          <a:ln>
            <a:noFill/>
          </a:ln>
        </p:spPr>
        <p:txBody>
          <a:bodyPr anchorCtr="0" anchor="t" bIns="45700" lIns="91425" spcFirstLastPara="1" rIns="91425" wrap="square" tIns="45700"/>
          <a:lstStyle>
            <a:lvl1pPr indent="-331152" lvl="0" marL="457200" marR="0" rtl="0" algn="l">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32" name="Google Shape;432;p43"/>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00" u="none" cap="none" strike="noStrike">
                <a:solidFill>
                  <a:srgbClr val="92989C"/>
                </a:solidFill>
                <a:latin typeface="Avenir"/>
                <a:ea typeface="Avenir"/>
                <a:cs typeface="Avenir"/>
                <a:sym typeface="Avenir"/>
              </a:defRPr>
            </a:lvl1pPr>
            <a:lvl2pPr indent="0" lvl="1" marL="0" marR="0" rtl="0" algn="r">
              <a:spcBef>
                <a:spcPts val="0"/>
              </a:spcBef>
              <a:spcAft>
                <a:spcPts val="0"/>
              </a:spcAft>
              <a:buNone/>
              <a:defRPr b="0" i="0" sz="800" u="none" cap="none" strike="noStrike">
                <a:solidFill>
                  <a:srgbClr val="92989C"/>
                </a:solidFill>
                <a:latin typeface="Avenir"/>
                <a:ea typeface="Avenir"/>
                <a:cs typeface="Avenir"/>
                <a:sym typeface="Avenir"/>
              </a:defRPr>
            </a:lvl2pPr>
            <a:lvl3pPr indent="0" lvl="2" marL="0" marR="0" rtl="0" algn="r">
              <a:spcBef>
                <a:spcPts val="0"/>
              </a:spcBef>
              <a:spcAft>
                <a:spcPts val="0"/>
              </a:spcAft>
              <a:buNone/>
              <a:defRPr b="0" i="0" sz="800" u="none" cap="none" strike="noStrike">
                <a:solidFill>
                  <a:srgbClr val="92989C"/>
                </a:solidFill>
                <a:latin typeface="Avenir"/>
                <a:ea typeface="Avenir"/>
                <a:cs typeface="Avenir"/>
                <a:sym typeface="Avenir"/>
              </a:defRPr>
            </a:lvl3pPr>
            <a:lvl4pPr indent="0" lvl="3" marL="0" marR="0" rtl="0" algn="r">
              <a:spcBef>
                <a:spcPts val="0"/>
              </a:spcBef>
              <a:spcAft>
                <a:spcPts val="0"/>
              </a:spcAft>
              <a:buNone/>
              <a:defRPr b="0" i="0" sz="800" u="none" cap="none" strike="noStrike">
                <a:solidFill>
                  <a:srgbClr val="92989C"/>
                </a:solidFill>
                <a:latin typeface="Avenir"/>
                <a:ea typeface="Avenir"/>
                <a:cs typeface="Avenir"/>
                <a:sym typeface="Avenir"/>
              </a:defRPr>
            </a:lvl4pPr>
            <a:lvl5pPr indent="0" lvl="4" marL="0" marR="0" rtl="0" algn="r">
              <a:spcBef>
                <a:spcPts val="0"/>
              </a:spcBef>
              <a:spcAft>
                <a:spcPts val="0"/>
              </a:spcAft>
              <a:buNone/>
              <a:defRPr b="0" i="0" sz="800" u="none" cap="none" strike="noStrike">
                <a:solidFill>
                  <a:srgbClr val="92989C"/>
                </a:solidFill>
                <a:latin typeface="Avenir"/>
                <a:ea typeface="Avenir"/>
                <a:cs typeface="Avenir"/>
                <a:sym typeface="Avenir"/>
              </a:defRPr>
            </a:lvl5pPr>
            <a:lvl6pPr indent="0" lvl="5" marL="0" marR="0" rtl="0" algn="r">
              <a:spcBef>
                <a:spcPts val="0"/>
              </a:spcBef>
              <a:spcAft>
                <a:spcPts val="0"/>
              </a:spcAft>
              <a:buNone/>
              <a:defRPr b="0" i="0" sz="800" u="none" cap="none" strike="noStrike">
                <a:solidFill>
                  <a:srgbClr val="92989C"/>
                </a:solidFill>
                <a:latin typeface="Avenir"/>
                <a:ea typeface="Avenir"/>
                <a:cs typeface="Avenir"/>
                <a:sym typeface="Avenir"/>
              </a:defRPr>
            </a:lvl6pPr>
            <a:lvl7pPr indent="0" lvl="6" marL="0" marR="0" rtl="0" algn="r">
              <a:spcBef>
                <a:spcPts val="0"/>
              </a:spcBef>
              <a:spcAft>
                <a:spcPts val="0"/>
              </a:spcAft>
              <a:buNone/>
              <a:defRPr b="0" i="0" sz="800" u="none" cap="none" strike="noStrike">
                <a:solidFill>
                  <a:srgbClr val="92989C"/>
                </a:solidFill>
                <a:latin typeface="Avenir"/>
                <a:ea typeface="Avenir"/>
                <a:cs typeface="Avenir"/>
                <a:sym typeface="Avenir"/>
              </a:defRPr>
            </a:lvl7pPr>
            <a:lvl8pPr indent="0" lvl="7" marL="0" marR="0" rtl="0" algn="r">
              <a:spcBef>
                <a:spcPts val="0"/>
              </a:spcBef>
              <a:spcAft>
                <a:spcPts val="0"/>
              </a:spcAft>
              <a:buNone/>
              <a:defRPr b="0" i="0" sz="800" u="none" cap="none" strike="noStrike">
                <a:solidFill>
                  <a:srgbClr val="92989C"/>
                </a:solidFill>
                <a:latin typeface="Avenir"/>
                <a:ea typeface="Avenir"/>
                <a:cs typeface="Avenir"/>
                <a:sym typeface="Avenir"/>
              </a:defRPr>
            </a:lvl8pPr>
            <a:lvl9pPr indent="0" lvl="8" marL="0" marR="0" rtl="0" algn="r">
              <a:spcBef>
                <a:spcPts val="0"/>
              </a:spcBef>
              <a:spcAft>
                <a:spcPts val="0"/>
              </a:spcAft>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ed">
  <p:cSld name="Bulleted">
    <p:spTree>
      <p:nvGrpSpPr>
        <p:cNvPr id="433" name="Shape 433"/>
        <p:cNvGrpSpPr/>
        <p:nvPr/>
      </p:nvGrpSpPr>
      <p:grpSpPr>
        <a:xfrm>
          <a:off x="0" y="0"/>
          <a:ext cx="0" cy="0"/>
          <a:chOff x="0" y="0"/>
          <a:chExt cx="0" cy="0"/>
        </a:xfrm>
      </p:grpSpPr>
      <p:cxnSp>
        <p:nvCxnSpPr>
          <p:cNvPr id="434" name="Google Shape;434;p44"/>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35" name="Google Shape;435;p44"/>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436" name="Google Shape;436;p44"/>
          <p:cNvSpPr txBox="1"/>
          <p:nvPr>
            <p:ph idx="1" type="body"/>
          </p:nvPr>
        </p:nvSpPr>
        <p:spPr>
          <a:xfrm>
            <a:off x="304800" y="1047750"/>
            <a:ext cx="8580000" cy="3581400"/>
          </a:xfrm>
          <a:prstGeom prst="rect">
            <a:avLst/>
          </a:prstGeom>
          <a:noFill/>
          <a:ln>
            <a:noFill/>
          </a:ln>
        </p:spPr>
        <p:txBody>
          <a:bodyPr anchorCtr="0" anchor="t" bIns="45700" lIns="91425" spcFirstLastPara="1" rIns="91425" wrap="square" tIns="45700"/>
          <a:lstStyle>
            <a:lvl1pPr indent="-282575" lvl="0" marL="457200" marR="0" rtl="0" algn="l">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37" name="Google Shape;437;p44"/>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438" name="Google Shape;438;p44"/>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sp>
        <p:nvSpPr>
          <p:cNvPr id="439" name="Google Shape;439;p44"/>
          <p:cNvSpPr txBox="1"/>
          <p:nvPr>
            <p:ph type="title"/>
          </p:nvPr>
        </p:nvSpPr>
        <p:spPr>
          <a:xfrm>
            <a:off x="304800" y="0"/>
            <a:ext cx="70104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pic>
        <p:nvPicPr>
          <p:cNvPr descr="intent_blue_on_transparent.png" id="440" name="Google Shape;440;p44"/>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441" name="Shape 441"/>
        <p:cNvGrpSpPr/>
        <p:nvPr/>
      </p:nvGrpSpPr>
      <p:grpSpPr>
        <a:xfrm>
          <a:off x="0" y="0"/>
          <a:ext cx="0" cy="0"/>
          <a:chOff x="0" y="0"/>
          <a:chExt cx="0" cy="0"/>
        </a:xfrm>
      </p:grpSpPr>
      <p:cxnSp>
        <p:nvCxnSpPr>
          <p:cNvPr id="442" name="Google Shape;442;p45"/>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43" name="Google Shape;443;p45"/>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444" name="Google Shape;444;p45"/>
          <p:cNvSpPr txBox="1"/>
          <p:nvPr>
            <p:ph type="title"/>
          </p:nvPr>
        </p:nvSpPr>
        <p:spPr>
          <a:xfrm>
            <a:off x="304800" y="0"/>
            <a:ext cx="70866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445" name="Google Shape;445;p45"/>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446" name="Google Shape;446;p45"/>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447" name="Google Shape;447;p45"/>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cons - No Titles">
  <p:cSld name="Four Icons - No Titles">
    <p:spTree>
      <p:nvGrpSpPr>
        <p:cNvPr id="448" name="Shape 448"/>
        <p:cNvGrpSpPr/>
        <p:nvPr/>
      </p:nvGrpSpPr>
      <p:grpSpPr>
        <a:xfrm>
          <a:off x="0" y="0"/>
          <a:ext cx="0" cy="0"/>
          <a:chOff x="0" y="0"/>
          <a:chExt cx="0" cy="0"/>
        </a:xfrm>
      </p:grpSpPr>
      <p:cxnSp>
        <p:nvCxnSpPr>
          <p:cNvPr id="449" name="Google Shape;449;p46"/>
          <p:cNvCxnSpPr/>
          <p:nvPr/>
        </p:nvCxnSpPr>
        <p:spPr>
          <a:xfrm>
            <a:off x="2520950" y="2827338"/>
            <a:ext cx="1905000" cy="0"/>
          </a:xfrm>
          <a:prstGeom prst="straightConnector1">
            <a:avLst/>
          </a:prstGeom>
          <a:noFill/>
          <a:ln cap="flat" cmpd="sng" w="9525">
            <a:solidFill>
              <a:srgbClr val="92989C"/>
            </a:solidFill>
            <a:prstDash val="solid"/>
            <a:round/>
            <a:headEnd len="sm" w="sm" type="none"/>
            <a:tailEnd len="sm" w="sm" type="none"/>
          </a:ln>
        </p:spPr>
      </p:cxnSp>
      <p:cxnSp>
        <p:nvCxnSpPr>
          <p:cNvPr id="450" name="Google Shape;450;p46"/>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51" name="Google Shape;451;p46"/>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52" name="Google Shape;452;p46"/>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53" name="Google Shape;453;p46"/>
          <p:cNvCxnSpPr/>
          <p:nvPr/>
        </p:nvCxnSpPr>
        <p:spPr>
          <a:xfrm>
            <a:off x="4657725" y="2827338"/>
            <a:ext cx="1905000" cy="0"/>
          </a:xfrm>
          <a:prstGeom prst="straightConnector1">
            <a:avLst/>
          </a:prstGeom>
          <a:noFill/>
          <a:ln cap="flat" cmpd="sng" w="9525">
            <a:solidFill>
              <a:srgbClr val="92989C"/>
            </a:solidFill>
            <a:prstDash val="solid"/>
            <a:round/>
            <a:headEnd len="sm" w="sm" type="none"/>
            <a:tailEnd len="sm" w="sm" type="none"/>
          </a:ln>
        </p:spPr>
      </p:cxnSp>
      <p:cxnSp>
        <p:nvCxnSpPr>
          <p:cNvPr id="454" name="Google Shape;454;p46"/>
          <p:cNvCxnSpPr/>
          <p:nvPr/>
        </p:nvCxnSpPr>
        <p:spPr>
          <a:xfrm>
            <a:off x="6792913" y="2827338"/>
            <a:ext cx="1905000" cy="0"/>
          </a:xfrm>
          <a:prstGeom prst="straightConnector1">
            <a:avLst/>
          </a:prstGeom>
          <a:noFill/>
          <a:ln cap="flat" cmpd="sng" w="9525">
            <a:solidFill>
              <a:srgbClr val="92989C"/>
            </a:solidFill>
            <a:prstDash val="solid"/>
            <a:round/>
            <a:headEnd len="sm" w="sm" type="none"/>
            <a:tailEnd len="sm" w="sm" type="none"/>
          </a:ln>
        </p:spPr>
      </p:cxnSp>
      <p:cxnSp>
        <p:nvCxnSpPr>
          <p:cNvPr id="455" name="Google Shape;455;p46"/>
          <p:cNvCxnSpPr/>
          <p:nvPr/>
        </p:nvCxnSpPr>
        <p:spPr>
          <a:xfrm>
            <a:off x="374650" y="2827338"/>
            <a:ext cx="1905000" cy="0"/>
          </a:xfrm>
          <a:prstGeom prst="straightConnector1">
            <a:avLst/>
          </a:prstGeom>
          <a:noFill/>
          <a:ln cap="flat" cmpd="sng" w="9525">
            <a:solidFill>
              <a:srgbClr val="92989C"/>
            </a:solidFill>
            <a:prstDash val="solid"/>
            <a:round/>
            <a:headEnd len="sm" w="sm" type="none"/>
            <a:tailEnd len="sm" w="sm" type="none"/>
          </a:ln>
        </p:spPr>
      </p:cxnSp>
      <p:sp>
        <p:nvSpPr>
          <p:cNvPr id="456" name="Google Shape;456;p46"/>
          <p:cNvSpPr txBox="1"/>
          <p:nvPr>
            <p:ph idx="1" type="body"/>
          </p:nvPr>
        </p:nvSpPr>
        <p:spPr>
          <a:xfrm>
            <a:off x="755070" y="1649890"/>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57" name="Google Shape;457;p46"/>
          <p:cNvSpPr txBox="1"/>
          <p:nvPr>
            <p:ph type="title"/>
          </p:nvPr>
        </p:nvSpPr>
        <p:spPr>
          <a:xfrm>
            <a:off x="304800" y="0"/>
            <a:ext cx="70866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458" name="Google Shape;458;p46"/>
          <p:cNvSpPr txBox="1"/>
          <p:nvPr>
            <p:ph idx="2" type="body"/>
          </p:nvPr>
        </p:nvSpPr>
        <p:spPr>
          <a:xfrm>
            <a:off x="2902530" y="1649890"/>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59" name="Google Shape;459;p46"/>
          <p:cNvSpPr txBox="1"/>
          <p:nvPr>
            <p:ph idx="3" type="body"/>
          </p:nvPr>
        </p:nvSpPr>
        <p:spPr>
          <a:xfrm>
            <a:off x="5038445" y="1649890"/>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60" name="Google Shape;460;p46"/>
          <p:cNvSpPr txBox="1"/>
          <p:nvPr>
            <p:ph idx="4" type="body"/>
          </p:nvPr>
        </p:nvSpPr>
        <p:spPr>
          <a:xfrm>
            <a:off x="374070" y="2903740"/>
            <a:ext cx="1905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61" name="Google Shape;461;p46"/>
          <p:cNvSpPr txBox="1"/>
          <p:nvPr>
            <p:ph idx="5" type="body"/>
          </p:nvPr>
        </p:nvSpPr>
        <p:spPr>
          <a:xfrm>
            <a:off x="2521530" y="2903740"/>
            <a:ext cx="1905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62" name="Google Shape;462;p46"/>
          <p:cNvSpPr txBox="1"/>
          <p:nvPr>
            <p:ph idx="6" type="body"/>
          </p:nvPr>
        </p:nvSpPr>
        <p:spPr>
          <a:xfrm>
            <a:off x="4657445" y="2903740"/>
            <a:ext cx="1905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63" name="Google Shape;463;p46"/>
          <p:cNvSpPr txBox="1"/>
          <p:nvPr>
            <p:ph idx="7" type="body"/>
          </p:nvPr>
        </p:nvSpPr>
        <p:spPr>
          <a:xfrm>
            <a:off x="7174360" y="1649890"/>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64" name="Google Shape;464;p46"/>
          <p:cNvSpPr txBox="1"/>
          <p:nvPr>
            <p:ph idx="8" type="body"/>
          </p:nvPr>
        </p:nvSpPr>
        <p:spPr>
          <a:xfrm>
            <a:off x="6793360" y="2903740"/>
            <a:ext cx="1905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65" name="Google Shape;465;p46"/>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466" name="Google Shape;466;p46"/>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467" name="Google Shape;467;p46"/>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Slide">
  <p:cSld name="Divider Slide">
    <p:spTree>
      <p:nvGrpSpPr>
        <p:cNvPr id="468" name="Shape 468"/>
        <p:cNvGrpSpPr/>
        <p:nvPr/>
      </p:nvGrpSpPr>
      <p:grpSpPr>
        <a:xfrm>
          <a:off x="0" y="0"/>
          <a:ext cx="0" cy="0"/>
          <a:chOff x="0" y="0"/>
          <a:chExt cx="0" cy="0"/>
        </a:xfrm>
      </p:grpSpPr>
      <p:sp>
        <p:nvSpPr>
          <p:cNvPr id="469" name="Google Shape;469;p47"/>
          <p:cNvSpPr/>
          <p:nvPr/>
        </p:nvSpPr>
        <p:spPr>
          <a:xfrm>
            <a:off x="-126999" y="-138545"/>
            <a:ext cx="9421200" cy="5403300"/>
          </a:xfrm>
          <a:prstGeom prst="rect">
            <a:avLst/>
          </a:prstGeom>
          <a:solidFill>
            <a:srgbClr val="14A4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470" name="Google Shape;470;p47"/>
          <p:cNvSpPr txBox="1"/>
          <p:nvPr>
            <p:ph idx="1" type="body"/>
          </p:nvPr>
        </p:nvSpPr>
        <p:spPr>
          <a:xfrm>
            <a:off x="304800" y="1974645"/>
            <a:ext cx="8534400" cy="1155300"/>
          </a:xfrm>
          <a:prstGeom prst="rect">
            <a:avLst/>
          </a:prstGeom>
          <a:noFill/>
          <a:ln>
            <a:noFill/>
          </a:ln>
        </p:spPr>
        <p:txBody>
          <a:bodyPr anchorCtr="0" anchor="ctr" bIns="45700" lIns="91425" spcFirstLastPara="1" rIns="91425" wrap="square" tIns="45700"/>
          <a:lstStyle>
            <a:lvl1pPr indent="-228600" lvl="0" marL="457200" marR="0" rtl="0" algn="l">
              <a:spcBef>
                <a:spcPts val="700"/>
              </a:spcBef>
              <a:spcAft>
                <a:spcPts val="0"/>
              </a:spcAft>
              <a:buClr>
                <a:srgbClr val="7F7F7F"/>
              </a:buClr>
              <a:buSzPts val="1995"/>
              <a:buFont typeface="Questrial"/>
              <a:buNone/>
              <a:defRPr b="0" i="0" sz="2100" u="none" cap="none" strike="noStrike">
                <a:solidFill>
                  <a:schemeClr val="lt1"/>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column bulleted">
  <p:cSld name="Two-column bulleted">
    <p:spTree>
      <p:nvGrpSpPr>
        <p:cNvPr id="471" name="Shape 471"/>
        <p:cNvGrpSpPr/>
        <p:nvPr/>
      </p:nvGrpSpPr>
      <p:grpSpPr>
        <a:xfrm>
          <a:off x="0" y="0"/>
          <a:ext cx="0" cy="0"/>
          <a:chOff x="0" y="0"/>
          <a:chExt cx="0" cy="0"/>
        </a:xfrm>
      </p:grpSpPr>
      <p:cxnSp>
        <p:nvCxnSpPr>
          <p:cNvPr id="472" name="Google Shape;472;p48"/>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73" name="Google Shape;473;p48"/>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74" name="Google Shape;474;p48"/>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475" name="Google Shape;475;p48"/>
          <p:cNvSpPr txBox="1"/>
          <p:nvPr>
            <p:ph type="title"/>
          </p:nvPr>
        </p:nvSpPr>
        <p:spPr>
          <a:xfrm>
            <a:off x="304800" y="0"/>
            <a:ext cx="70104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476" name="Google Shape;476;p48"/>
          <p:cNvSpPr txBox="1"/>
          <p:nvPr>
            <p:ph idx="1" type="body"/>
          </p:nvPr>
        </p:nvSpPr>
        <p:spPr>
          <a:xfrm>
            <a:off x="304800" y="1047750"/>
            <a:ext cx="4122300" cy="3581400"/>
          </a:xfrm>
          <a:prstGeom prst="rect">
            <a:avLst/>
          </a:prstGeom>
          <a:noFill/>
          <a:ln>
            <a:noFill/>
          </a:ln>
        </p:spPr>
        <p:txBody>
          <a:bodyPr anchorCtr="0" anchor="t" bIns="45700" lIns="91425" spcFirstLastPara="1" rIns="91425" wrap="square" tIns="45700"/>
          <a:lstStyle>
            <a:lvl1pPr indent="-282575" lvl="0" marL="457200" marR="0" rtl="0" algn="l">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77" name="Google Shape;477;p48"/>
          <p:cNvSpPr txBox="1"/>
          <p:nvPr>
            <p:ph idx="2" type="body"/>
          </p:nvPr>
        </p:nvSpPr>
        <p:spPr>
          <a:xfrm>
            <a:off x="4701577" y="1047750"/>
            <a:ext cx="4122300" cy="3581400"/>
          </a:xfrm>
          <a:prstGeom prst="rect">
            <a:avLst/>
          </a:prstGeom>
          <a:noFill/>
          <a:ln>
            <a:noFill/>
          </a:ln>
        </p:spPr>
        <p:txBody>
          <a:bodyPr anchorCtr="0" anchor="t" bIns="45700" lIns="91425" spcFirstLastPara="1" rIns="91425" wrap="square" tIns="45700"/>
          <a:lstStyle>
            <a:lvl1pPr indent="-282575" lvl="0" marL="457200" marR="0" rtl="0" algn="l">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78" name="Google Shape;478;p48"/>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479" name="Google Shape;479;p48"/>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480" name="Google Shape;480;p48"/>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ivider Slide">
  <p:cSld name="1_Divider Slide">
    <p:spTree>
      <p:nvGrpSpPr>
        <p:cNvPr id="481" name="Shape 481"/>
        <p:cNvGrpSpPr/>
        <p:nvPr/>
      </p:nvGrpSpPr>
      <p:grpSpPr>
        <a:xfrm>
          <a:off x="0" y="0"/>
          <a:ext cx="0" cy="0"/>
          <a:chOff x="0" y="0"/>
          <a:chExt cx="0" cy="0"/>
        </a:xfrm>
      </p:grpSpPr>
      <p:sp>
        <p:nvSpPr>
          <p:cNvPr id="482" name="Google Shape;482;p49"/>
          <p:cNvSpPr/>
          <p:nvPr/>
        </p:nvSpPr>
        <p:spPr>
          <a:xfrm>
            <a:off x="-126999" y="-138545"/>
            <a:ext cx="9421200" cy="5403300"/>
          </a:xfrm>
          <a:prstGeom prst="rect">
            <a:avLst/>
          </a:prstGeom>
          <a:solidFill>
            <a:srgbClr val="14A4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483" name="Google Shape;483;p49"/>
          <p:cNvSpPr txBox="1"/>
          <p:nvPr>
            <p:ph idx="1" type="body"/>
          </p:nvPr>
        </p:nvSpPr>
        <p:spPr>
          <a:xfrm>
            <a:off x="304800" y="1974645"/>
            <a:ext cx="8534400" cy="1155300"/>
          </a:xfrm>
          <a:prstGeom prst="rect">
            <a:avLst/>
          </a:prstGeom>
          <a:noFill/>
          <a:ln>
            <a:noFill/>
          </a:ln>
        </p:spPr>
        <p:txBody>
          <a:bodyPr anchorCtr="0" anchor="ctr" bIns="45700" lIns="91425" spcFirstLastPara="1" rIns="91425" wrap="square" tIns="45700"/>
          <a:lstStyle>
            <a:lvl1pPr indent="-228600" lvl="0" marL="457200" marR="0" rtl="0" algn="l">
              <a:spcBef>
                <a:spcPts val="700"/>
              </a:spcBef>
              <a:spcAft>
                <a:spcPts val="0"/>
              </a:spcAft>
              <a:buClr>
                <a:srgbClr val="7F7F7F"/>
              </a:buClr>
              <a:buSzPts val="1995"/>
              <a:buFont typeface="Questrial"/>
              <a:buNone/>
              <a:defRPr b="0" i="0" sz="2100" u="none" cap="none" strike="noStrike">
                <a:solidFill>
                  <a:schemeClr val="lt1"/>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ed">
  <p:cSld name="1_Numbered">
    <p:spTree>
      <p:nvGrpSpPr>
        <p:cNvPr id="484" name="Shape 484"/>
        <p:cNvGrpSpPr/>
        <p:nvPr/>
      </p:nvGrpSpPr>
      <p:grpSpPr>
        <a:xfrm>
          <a:off x="0" y="0"/>
          <a:ext cx="0" cy="0"/>
          <a:chOff x="0" y="0"/>
          <a:chExt cx="0" cy="0"/>
        </a:xfrm>
      </p:grpSpPr>
      <p:pic>
        <p:nvPicPr>
          <p:cNvPr descr="Screen Shot 2015-04-24 at 1.10.28 PM.png" id="485" name="Google Shape;485;p50"/>
          <p:cNvPicPr preferRelativeResize="0"/>
          <p:nvPr/>
        </p:nvPicPr>
        <p:blipFill rotWithShape="1">
          <a:blip r:embed="rId2">
            <a:alphaModFix/>
          </a:blip>
          <a:srcRect b="0" l="0" r="0" t="0"/>
          <a:stretch/>
        </p:blipFill>
        <p:spPr>
          <a:xfrm>
            <a:off x="3555999" y="4962888"/>
            <a:ext cx="2056500" cy="168300"/>
          </a:xfrm>
          <a:prstGeom prst="rect">
            <a:avLst/>
          </a:prstGeom>
          <a:noFill/>
          <a:ln>
            <a:noFill/>
          </a:ln>
        </p:spPr>
      </p:pic>
      <p:cxnSp>
        <p:nvCxnSpPr>
          <p:cNvPr id="486" name="Google Shape;486;p50"/>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87" name="Google Shape;487;p50"/>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488" name="Google Shape;488;p50"/>
          <p:cNvSpPr txBox="1"/>
          <p:nvPr>
            <p:ph type="title"/>
          </p:nvPr>
        </p:nvSpPr>
        <p:spPr>
          <a:xfrm>
            <a:off x="304800" y="0"/>
            <a:ext cx="7010400" cy="8193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2"/>
              </a:buClr>
              <a:buSzPts val="1400"/>
              <a:buFont typeface="Hind"/>
              <a:buChar char="●"/>
              <a:defRPr b="0" i="0" sz="2100" u="none" cap="none" strike="noStrike">
                <a:solidFill>
                  <a:schemeClr val="dk2"/>
                </a:solidFill>
                <a:latin typeface="Hind"/>
                <a:ea typeface="Hind"/>
                <a:cs typeface="Hind"/>
                <a:sym typeface="Hind"/>
              </a:defRPr>
            </a:lvl1pPr>
            <a:lvl2pPr lvl="1"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9pPr>
          </a:lstStyle>
          <a:p/>
        </p:txBody>
      </p:sp>
      <p:sp>
        <p:nvSpPr>
          <p:cNvPr id="489" name="Google Shape;489;p50"/>
          <p:cNvSpPr txBox="1"/>
          <p:nvPr>
            <p:ph idx="1" type="body"/>
          </p:nvPr>
        </p:nvSpPr>
        <p:spPr>
          <a:xfrm>
            <a:off x="304800" y="1047750"/>
            <a:ext cx="8534400" cy="3581400"/>
          </a:xfrm>
          <a:prstGeom prst="rect">
            <a:avLst/>
          </a:prstGeom>
          <a:noFill/>
          <a:ln>
            <a:noFill/>
          </a:ln>
        </p:spPr>
        <p:txBody>
          <a:bodyPr anchorCtr="0" anchor="t" bIns="91425" lIns="91425" spcFirstLastPara="1" rIns="91425" wrap="square" tIns="91425"/>
          <a:lstStyle>
            <a:lvl1pPr indent="-317500" lvl="0" marL="457200" marR="0" rtl="0" algn="l">
              <a:spcBef>
                <a:spcPts val="0"/>
              </a:spcBef>
              <a:spcAft>
                <a:spcPts val="0"/>
              </a:spcAft>
              <a:buClr>
                <a:srgbClr val="7F7F7F"/>
              </a:buClr>
              <a:buSzPts val="1400"/>
              <a:buFont typeface="Hind"/>
              <a:buAutoNum type="arabicPeriod"/>
              <a:defRPr b="0" i="0" sz="1700" u="none" cap="none" strike="noStrike">
                <a:solidFill>
                  <a:srgbClr val="5D6673"/>
                </a:solidFill>
                <a:latin typeface="Hind"/>
                <a:ea typeface="Hind"/>
                <a:cs typeface="Hind"/>
                <a:sym typeface="Hind"/>
              </a:defRPr>
            </a:lvl1pPr>
            <a:lvl2pPr indent="-317500" lvl="1" marL="914400" marR="0" rtl="0" algn="l">
              <a:spcBef>
                <a:spcPts val="300"/>
              </a:spcBef>
              <a:spcAft>
                <a:spcPts val="0"/>
              </a:spcAft>
              <a:buClr>
                <a:srgbClr val="7F7F7F"/>
              </a:buClr>
              <a:buSzPts val="1400"/>
              <a:buFont typeface="Hind"/>
              <a:buAutoNum type="romanLcPeriod"/>
              <a:defRPr b="0" i="0" sz="1500" u="none" cap="none" strike="noStrike">
                <a:solidFill>
                  <a:srgbClr val="92989C"/>
                </a:solidFill>
                <a:latin typeface="Hind"/>
                <a:ea typeface="Hind"/>
                <a:cs typeface="Hind"/>
                <a:sym typeface="Hind"/>
              </a:defRPr>
            </a:lvl2pPr>
            <a:lvl3pPr indent="-317500" lvl="2" marL="1371600" marR="0" rtl="0" algn="l">
              <a:spcBef>
                <a:spcPts val="300"/>
              </a:spcBef>
              <a:spcAft>
                <a:spcPts val="0"/>
              </a:spcAft>
              <a:buClr>
                <a:srgbClr val="7F7F7F"/>
              </a:buClr>
              <a:buSzPts val="1400"/>
              <a:buFont typeface="Hind"/>
              <a:buAutoNum type="alphaLcPeriod"/>
              <a:defRPr b="0" i="0" sz="1300" u="none" cap="none" strike="noStrike">
                <a:solidFill>
                  <a:srgbClr val="92989C"/>
                </a:solidFill>
                <a:latin typeface="Hind"/>
                <a:ea typeface="Hind"/>
                <a:cs typeface="Hind"/>
                <a:sym typeface="Hind"/>
              </a:defRPr>
            </a:lvl3pPr>
            <a:lvl4pPr indent="-317500" lvl="3" marL="1828800" marR="0" rtl="0" algn="l">
              <a:spcBef>
                <a:spcPts val="300"/>
              </a:spcBef>
              <a:spcAft>
                <a:spcPts val="0"/>
              </a:spcAft>
              <a:buClr>
                <a:srgbClr val="7F7F7F"/>
              </a:buClr>
              <a:buSzPts val="1400"/>
              <a:buFont typeface="Hind"/>
              <a:buChar char="•"/>
              <a:defRPr b="0" i="0" sz="1300" u="none" cap="none" strike="noStrike">
                <a:solidFill>
                  <a:srgbClr val="92989C"/>
                </a:solidFill>
                <a:latin typeface="Hind"/>
                <a:ea typeface="Hind"/>
                <a:cs typeface="Hind"/>
                <a:sym typeface="Hind"/>
              </a:defRPr>
            </a:lvl4pPr>
            <a:lvl5pPr indent="-317500" lvl="4" marL="2286000" marR="0" rtl="0" algn="l">
              <a:spcBef>
                <a:spcPts val="300"/>
              </a:spcBef>
              <a:spcAft>
                <a:spcPts val="0"/>
              </a:spcAft>
              <a:buClr>
                <a:srgbClr val="7F7F7F"/>
              </a:buClr>
              <a:buSzPts val="1400"/>
              <a:buFont typeface="Hind"/>
              <a:buChar char="•"/>
              <a:defRPr b="0" i="0" sz="1300" u="none" cap="none" strike="noStrike">
                <a:solidFill>
                  <a:srgbClr val="92989C"/>
                </a:solidFill>
                <a:latin typeface="Hind"/>
                <a:ea typeface="Hind"/>
                <a:cs typeface="Hind"/>
                <a:sym typeface="Hind"/>
              </a:defRPr>
            </a:lvl5pPr>
            <a:lvl6pPr indent="-317500" lvl="5" marL="2743200" marR="0" rtl="0" algn="l">
              <a:spcBef>
                <a:spcPts val="0"/>
              </a:spcBef>
              <a:spcAft>
                <a:spcPts val="0"/>
              </a:spcAft>
              <a:buClr>
                <a:schemeClr val="accent1"/>
              </a:buClr>
              <a:buSzPts val="1400"/>
              <a:buFont typeface="Hind"/>
              <a:buChar char="■"/>
              <a:defRPr b="0" i="0" sz="1800" u="none" cap="none" strike="noStrike">
                <a:solidFill>
                  <a:schemeClr val="dk1"/>
                </a:solidFill>
                <a:latin typeface="Hind"/>
                <a:ea typeface="Hind"/>
                <a:cs typeface="Hind"/>
                <a:sym typeface="Hind"/>
              </a:defRPr>
            </a:lvl6pPr>
            <a:lvl7pPr indent="-317500" lvl="6" marL="3200400" marR="0" rtl="0" algn="l">
              <a:spcBef>
                <a:spcPts val="0"/>
              </a:spcBef>
              <a:spcAft>
                <a:spcPts val="0"/>
              </a:spcAft>
              <a:buClr>
                <a:schemeClr val="accent2"/>
              </a:buClr>
              <a:buSzPts val="1400"/>
              <a:buFont typeface="Hind"/>
              <a:buChar char="●"/>
              <a:defRPr b="0" i="0" sz="1800" u="none" cap="none" strike="noStrike">
                <a:solidFill>
                  <a:schemeClr val="dk1"/>
                </a:solidFill>
                <a:latin typeface="Hind"/>
                <a:ea typeface="Hind"/>
                <a:cs typeface="Hind"/>
                <a:sym typeface="Hind"/>
              </a:defRPr>
            </a:lvl7pPr>
            <a:lvl8pPr indent="-317500" lvl="7" marL="3657600" marR="0" rtl="0" algn="l">
              <a:spcBef>
                <a:spcPts val="0"/>
              </a:spcBef>
              <a:spcAft>
                <a:spcPts val="0"/>
              </a:spcAft>
              <a:buClr>
                <a:schemeClr val="accent3"/>
              </a:buClr>
              <a:buSzPts val="1400"/>
              <a:buFont typeface="Hind"/>
              <a:buChar char="○"/>
              <a:defRPr b="0" i="0" sz="1800" u="none" cap="none" strike="noStrike">
                <a:solidFill>
                  <a:schemeClr val="dk1"/>
                </a:solidFill>
                <a:latin typeface="Hind"/>
                <a:ea typeface="Hind"/>
                <a:cs typeface="Hind"/>
                <a:sym typeface="Hind"/>
              </a:defRPr>
            </a:lvl8pPr>
            <a:lvl9pPr indent="-317500" lvl="8" marL="4114800" marR="0" rtl="0" algn="l">
              <a:spcBef>
                <a:spcPts val="0"/>
              </a:spcBef>
              <a:spcAft>
                <a:spcPts val="0"/>
              </a:spcAft>
              <a:buClr>
                <a:schemeClr val="accent4"/>
              </a:buClr>
              <a:buSzPts val="1400"/>
              <a:buFont typeface="Hind"/>
              <a:buChar char="■"/>
              <a:defRPr b="0" i="0" sz="1800" u="none" cap="none" strike="noStrike">
                <a:solidFill>
                  <a:schemeClr val="dk1"/>
                </a:solidFill>
                <a:latin typeface="Hind"/>
                <a:ea typeface="Hind"/>
                <a:cs typeface="Hind"/>
                <a:sym typeface="Hind"/>
              </a:defRPr>
            </a:lvl9pPr>
          </a:lstStyle>
          <a:p/>
        </p:txBody>
      </p:sp>
      <p:sp>
        <p:nvSpPr>
          <p:cNvPr id="490" name="Google Shape;490;p50"/>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1pPr>
            <a:lvl2pPr indent="0" lvl="1"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2pPr>
            <a:lvl3pPr indent="0" lvl="2"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3pPr>
            <a:lvl4pPr indent="0" lvl="3"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4pPr>
            <a:lvl5pPr indent="0" lvl="4"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5pPr>
            <a:lvl6pPr indent="0" lvl="5"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6pPr>
            <a:lvl7pPr indent="0" lvl="6"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7pPr>
            <a:lvl8pPr indent="0" lvl="7"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8pPr>
            <a:lvl9pPr indent="0" lvl="8"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intent_blue_on_transparent.png" id="491" name="Google Shape;491;p50"/>
          <p:cNvPicPr preferRelativeResize="0"/>
          <p:nvPr/>
        </p:nvPicPr>
        <p:blipFill rotWithShape="1">
          <a:blip r:embed="rId3">
            <a:alphaModFix/>
          </a:blip>
          <a:srcRect b="0" l="0" r="0" t="0"/>
          <a:stretch/>
        </p:blipFill>
        <p:spPr>
          <a:xfrm>
            <a:off x="7467600" y="174915"/>
            <a:ext cx="1447800" cy="5667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ed">
  <p:cSld name="1_Bulleted">
    <p:spTree>
      <p:nvGrpSpPr>
        <p:cNvPr id="492" name="Shape 492"/>
        <p:cNvGrpSpPr/>
        <p:nvPr/>
      </p:nvGrpSpPr>
      <p:grpSpPr>
        <a:xfrm>
          <a:off x="0" y="0"/>
          <a:ext cx="0" cy="0"/>
          <a:chOff x="0" y="0"/>
          <a:chExt cx="0" cy="0"/>
        </a:xfrm>
      </p:grpSpPr>
      <p:cxnSp>
        <p:nvCxnSpPr>
          <p:cNvPr id="493" name="Google Shape;493;p51"/>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94" name="Google Shape;494;p51"/>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495" name="Google Shape;495;p51"/>
          <p:cNvSpPr txBox="1"/>
          <p:nvPr>
            <p:ph idx="1" type="body"/>
          </p:nvPr>
        </p:nvSpPr>
        <p:spPr>
          <a:xfrm>
            <a:off x="304800" y="1047750"/>
            <a:ext cx="8580000" cy="3581400"/>
          </a:xfrm>
          <a:prstGeom prst="rect">
            <a:avLst/>
          </a:prstGeom>
          <a:noFill/>
          <a:ln>
            <a:noFill/>
          </a:ln>
        </p:spPr>
        <p:txBody>
          <a:bodyPr anchorCtr="0" anchor="t" bIns="91425" lIns="91425" spcFirstLastPara="1" rIns="91425" wrap="square" tIns="91425"/>
          <a:lstStyle>
            <a:lvl1pPr indent="-317500" lvl="0" marL="457200" marR="0" rtl="0" algn="l">
              <a:spcBef>
                <a:spcPts val="0"/>
              </a:spcBef>
              <a:spcAft>
                <a:spcPts val="0"/>
              </a:spcAft>
              <a:buClr>
                <a:srgbClr val="7F7F7F"/>
              </a:buClr>
              <a:buSzPts val="1400"/>
              <a:buFont typeface="Hind"/>
              <a:buChar char="•"/>
              <a:defRPr b="0" i="0" sz="1700" u="none" cap="none" strike="noStrike">
                <a:solidFill>
                  <a:srgbClr val="5D6673"/>
                </a:solidFill>
                <a:latin typeface="Hind"/>
                <a:ea typeface="Hind"/>
                <a:cs typeface="Hind"/>
                <a:sym typeface="Hind"/>
              </a:defRPr>
            </a:lvl1pPr>
            <a:lvl2pPr indent="-317500" lvl="1" marL="914400" marR="0" rtl="0" algn="l">
              <a:spcBef>
                <a:spcPts val="300"/>
              </a:spcBef>
              <a:spcAft>
                <a:spcPts val="0"/>
              </a:spcAft>
              <a:buClr>
                <a:srgbClr val="7F7F7F"/>
              </a:buClr>
              <a:buSzPts val="1400"/>
              <a:buFont typeface="Hind"/>
              <a:buChar char="•"/>
              <a:defRPr b="0" i="0" sz="1500" u="none" cap="none" strike="noStrike">
                <a:solidFill>
                  <a:srgbClr val="92989C"/>
                </a:solidFill>
                <a:latin typeface="Hind"/>
                <a:ea typeface="Hind"/>
                <a:cs typeface="Hind"/>
                <a:sym typeface="Hind"/>
              </a:defRPr>
            </a:lvl2pPr>
            <a:lvl3pPr indent="-317500" lvl="2" marL="1371600" marR="0" rtl="0" algn="l">
              <a:spcBef>
                <a:spcPts val="300"/>
              </a:spcBef>
              <a:spcAft>
                <a:spcPts val="0"/>
              </a:spcAft>
              <a:buClr>
                <a:srgbClr val="7F7F7F"/>
              </a:buClr>
              <a:buSzPts val="1400"/>
              <a:buFont typeface="Hind"/>
              <a:buChar char="•"/>
              <a:defRPr b="0" i="0" sz="1300" u="none" cap="none" strike="noStrike">
                <a:solidFill>
                  <a:srgbClr val="92989C"/>
                </a:solidFill>
                <a:latin typeface="Hind"/>
                <a:ea typeface="Hind"/>
                <a:cs typeface="Hind"/>
                <a:sym typeface="Hind"/>
              </a:defRPr>
            </a:lvl3pPr>
            <a:lvl4pPr indent="-317500" lvl="3" marL="1828800" marR="0" rtl="0" algn="l">
              <a:spcBef>
                <a:spcPts val="300"/>
              </a:spcBef>
              <a:spcAft>
                <a:spcPts val="0"/>
              </a:spcAft>
              <a:buClr>
                <a:srgbClr val="7F7F7F"/>
              </a:buClr>
              <a:buSzPts val="1400"/>
              <a:buFont typeface="Hind"/>
              <a:buChar char="•"/>
              <a:defRPr b="0" i="0" sz="1300" u="none" cap="none" strike="noStrike">
                <a:solidFill>
                  <a:srgbClr val="92989C"/>
                </a:solidFill>
                <a:latin typeface="Hind"/>
                <a:ea typeface="Hind"/>
                <a:cs typeface="Hind"/>
                <a:sym typeface="Hind"/>
              </a:defRPr>
            </a:lvl4pPr>
            <a:lvl5pPr indent="-317500" lvl="4" marL="2286000" marR="0" rtl="0" algn="l">
              <a:spcBef>
                <a:spcPts val="300"/>
              </a:spcBef>
              <a:spcAft>
                <a:spcPts val="0"/>
              </a:spcAft>
              <a:buClr>
                <a:srgbClr val="7F7F7F"/>
              </a:buClr>
              <a:buSzPts val="1400"/>
              <a:buFont typeface="Hind"/>
              <a:buChar char="•"/>
              <a:defRPr b="0" i="0" sz="1300" u="none" cap="none" strike="noStrike">
                <a:solidFill>
                  <a:srgbClr val="92989C"/>
                </a:solidFill>
                <a:latin typeface="Hind"/>
                <a:ea typeface="Hind"/>
                <a:cs typeface="Hind"/>
                <a:sym typeface="Hind"/>
              </a:defRPr>
            </a:lvl5pPr>
            <a:lvl6pPr indent="-317500" lvl="5" marL="2743200" marR="0" rtl="0" algn="l">
              <a:spcBef>
                <a:spcPts val="0"/>
              </a:spcBef>
              <a:spcAft>
                <a:spcPts val="0"/>
              </a:spcAft>
              <a:buClr>
                <a:schemeClr val="accent1"/>
              </a:buClr>
              <a:buSzPts val="1400"/>
              <a:buFont typeface="Hind"/>
              <a:buChar char="■"/>
              <a:defRPr b="0" i="0" sz="1800" u="none" cap="none" strike="noStrike">
                <a:solidFill>
                  <a:schemeClr val="dk1"/>
                </a:solidFill>
                <a:latin typeface="Hind"/>
                <a:ea typeface="Hind"/>
                <a:cs typeface="Hind"/>
                <a:sym typeface="Hind"/>
              </a:defRPr>
            </a:lvl6pPr>
            <a:lvl7pPr indent="-317500" lvl="6" marL="3200400" marR="0" rtl="0" algn="l">
              <a:spcBef>
                <a:spcPts val="0"/>
              </a:spcBef>
              <a:spcAft>
                <a:spcPts val="0"/>
              </a:spcAft>
              <a:buClr>
                <a:schemeClr val="accent2"/>
              </a:buClr>
              <a:buSzPts val="1400"/>
              <a:buFont typeface="Hind"/>
              <a:buChar char="●"/>
              <a:defRPr b="0" i="0" sz="1800" u="none" cap="none" strike="noStrike">
                <a:solidFill>
                  <a:schemeClr val="dk1"/>
                </a:solidFill>
                <a:latin typeface="Hind"/>
                <a:ea typeface="Hind"/>
                <a:cs typeface="Hind"/>
                <a:sym typeface="Hind"/>
              </a:defRPr>
            </a:lvl7pPr>
            <a:lvl8pPr indent="-317500" lvl="7" marL="3657600" marR="0" rtl="0" algn="l">
              <a:spcBef>
                <a:spcPts val="0"/>
              </a:spcBef>
              <a:spcAft>
                <a:spcPts val="0"/>
              </a:spcAft>
              <a:buClr>
                <a:schemeClr val="accent3"/>
              </a:buClr>
              <a:buSzPts val="1400"/>
              <a:buFont typeface="Hind"/>
              <a:buChar char="○"/>
              <a:defRPr b="0" i="0" sz="1800" u="none" cap="none" strike="noStrike">
                <a:solidFill>
                  <a:schemeClr val="dk1"/>
                </a:solidFill>
                <a:latin typeface="Hind"/>
                <a:ea typeface="Hind"/>
                <a:cs typeface="Hind"/>
                <a:sym typeface="Hind"/>
              </a:defRPr>
            </a:lvl8pPr>
            <a:lvl9pPr indent="-317500" lvl="8" marL="4114800" marR="0" rtl="0" algn="l">
              <a:spcBef>
                <a:spcPts val="0"/>
              </a:spcBef>
              <a:spcAft>
                <a:spcPts val="0"/>
              </a:spcAft>
              <a:buClr>
                <a:schemeClr val="accent4"/>
              </a:buClr>
              <a:buSzPts val="1400"/>
              <a:buFont typeface="Hind"/>
              <a:buChar char="■"/>
              <a:defRPr b="0" i="0" sz="1800" u="none" cap="none" strike="noStrike">
                <a:solidFill>
                  <a:schemeClr val="dk1"/>
                </a:solidFill>
                <a:latin typeface="Hind"/>
                <a:ea typeface="Hind"/>
                <a:cs typeface="Hind"/>
                <a:sym typeface="Hind"/>
              </a:defRPr>
            </a:lvl9pPr>
          </a:lstStyle>
          <a:p/>
        </p:txBody>
      </p:sp>
      <p:sp>
        <p:nvSpPr>
          <p:cNvPr id="496" name="Google Shape;496;p51"/>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1pPr>
            <a:lvl2pPr indent="0" lvl="1"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2pPr>
            <a:lvl3pPr indent="0" lvl="2"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3pPr>
            <a:lvl4pPr indent="0" lvl="3"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4pPr>
            <a:lvl5pPr indent="0" lvl="4"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5pPr>
            <a:lvl6pPr indent="0" lvl="5"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6pPr>
            <a:lvl7pPr indent="0" lvl="6"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7pPr>
            <a:lvl8pPr indent="0" lvl="7"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8pPr>
            <a:lvl9pPr indent="0" lvl="8" marL="0" marR="0" rtl="0" algn="r">
              <a:spcBef>
                <a:spcPts val="0"/>
              </a:spcBef>
              <a:spcAft>
                <a:spcPts val="0"/>
              </a:spcAft>
              <a:buClr>
                <a:srgbClr val="92989C"/>
              </a:buClr>
              <a:buSzPts val="800"/>
              <a:buFont typeface="Arial"/>
              <a:buNone/>
              <a:defRPr b="0" i="0" sz="800" u="none" cap="none" strike="noStrike">
                <a:solidFill>
                  <a:srgbClr val="92989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497" name="Google Shape;497;p51"/>
          <p:cNvPicPr preferRelativeResize="0"/>
          <p:nvPr/>
        </p:nvPicPr>
        <p:blipFill rotWithShape="1">
          <a:blip r:embed="rId2">
            <a:alphaModFix/>
          </a:blip>
          <a:srcRect b="0" l="0" r="0" t="0"/>
          <a:stretch/>
        </p:blipFill>
        <p:spPr>
          <a:xfrm>
            <a:off x="3555999" y="4962888"/>
            <a:ext cx="2056500" cy="168300"/>
          </a:xfrm>
          <a:prstGeom prst="rect">
            <a:avLst/>
          </a:prstGeom>
          <a:noFill/>
          <a:ln>
            <a:noFill/>
          </a:ln>
        </p:spPr>
      </p:pic>
      <p:sp>
        <p:nvSpPr>
          <p:cNvPr id="498" name="Google Shape;498;p51"/>
          <p:cNvSpPr txBox="1"/>
          <p:nvPr>
            <p:ph type="title"/>
          </p:nvPr>
        </p:nvSpPr>
        <p:spPr>
          <a:xfrm>
            <a:off x="304800" y="0"/>
            <a:ext cx="7010400" cy="8193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2"/>
              </a:buClr>
              <a:buSzPts val="1400"/>
              <a:buFont typeface="Hind"/>
              <a:buChar char="●"/>
              <a:defRPr b="0" i="0" sz="2100" u="none" cap="none" strike="noStrike">
                <a:solidFill>
                  <a:schemeClr val="dk2"/>
                </a:solidFill>
                <a:latin typeface="Hind"/>
                <a:ea typeface="Hind"/>
                <a:cs typeface="Hind"/>
                <a:sym typeface="Hind"/>
              </a:defRPr>
            </a:lvl1pPr>
            <a:lvl2pPr lvl="1"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Clr>
                <a:schemeClr val="dk2"/>
              </a:buClr>
              <a:buSzPts val="1400"/>
              <a:buFont typeface="Avenir"/>
              <a:buChar char="■"/>
              <a:defRPr b="0" i="0" sz="2800" u="none" cap="none" strike="noStrike">
                <a:solidFill>
                  <a:schemeClr val="dk2"/>
                </a:solidFill>
                <a:latin typeface="Avenir"/>
                <a:ea typeface="Avenir"/>
                <a:cs typeface="Avenir"/>
                <a:sym typeface="Avenir"/>
              </a:defRPr>
            </a:lvl9pPr>
          </a:lstStyle>
          <a:p/>
        </p:txBody>
      </p:sp>
      <p:pic>
        <p:nvPicPr>
          <p:cNvPr descr="intent_blue_on_transparent.png" id="499" name="Google Shape;499;p51"/>
          <p:cNvPicPr preferRelativeResize="0"/>
          <p:nvPr/>
        </p:nvPicPr>
        <p:blipFill rotWithShape="1">
          <a:blip r:embed="rId3">
            <a:alphaModFix/>
          </a:blip>
          <a:srcRect b="0" l="0" r="0" t="0"/>
          <a:stretch/>
        </p:blipFill>
        <p:spPr>
          <a:xfrm>
            <a:off x="7467600" y="174915"/>
            <a:ext cx="1447800" cy="5667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Icons - With Titles">
  <p:cSld name="Three Icons - With Titles">
    <p:spTree>
      <p:nvGrpSpPr>
        <p:cNvPr id="500" name="Shape 500"/>
        <p:cNvGrpSpPr/>
        <p:nvPr/>
      </p:nvGrpSpPr>
      <p:grpSpPr>
        <a:xfrm>
          <a:off x="0" y="0"/>
          <a:ext cx="0" cy="0"/>
          <a:chOff x="0" y="0"/>
          <a:chExt cx="0" cy="0"/>
        </a:xfrm>
      </p:grpSpPr>
      <p:cxnSp>
        <p:nvCxnSpPr>
          <p:cNvPr id="501" name="Google Shape;501;p52"/>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02" name="Google Shape;502;p52"/>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03" name="Google Shape;503;p52"/>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04" name="Google Shape;504;p52"/>
          <p:cNvCxnSpPr/>
          <p:nvPr/>
        </p:nvCxnSpPr>
        <p:spPr>
          <a:xfrm>
            <a:off x="657225" y="3121025"/>
            <a:ext cx="2286000" cy="0"/>
          </a:xfrm>
          <a:prstGeom prst="straightConnector1">
            <a:avLst/>
          </a:prstGeom>
          <a:noFill/>
          <a:ln cap="flat" cmpd="sng" w="9525">
            <a:solidFill>
              <a:srgbClr val="92989C"/>
            </a:solidFill>
            <a:prstDash val="solid"/>
            <a:round/>
            <a:headEnd len="sm" w="sm" type="none"/>
            <a:tailEnd len="sm" w="sm" type="none"/>
          </a:ln>
        </p:spPr>
      </p:cxnSp>
      <p:cxnSp>
        <p:nvCxnSpPr>
          <p:cNvPr id="505" name="Google Shape;505;p52"/>
          <p:cNvCxnSpPr/>
          <p:nvPr/>
        </p:nvCxnSpPr>
        <p:spPr>
          <a:xfrm>
            <a:off x="6248400" y="3124200"/>
            <a:ext cx="2286000" cy="0"/>
          </a:xfrm>
          <a:prstGeom prst="straightConnector1">
            <a:avLst/>
          </a:prstGeom>
          <a:noFill/>
          <a:ln cap="flat" cmpd="sng" w="9525">
            <a:solidFill>
              <a:srgbClr val="92989C"/>
            </a:solidFill>
            <a:prstDash val="solid"/>
            <a:round/>
            <a:headEnd len="sm" w="sm" type="none"/>
            <a:tailEnd len="sm" w="sm" type="none"/>
          </a:ln>
        </p:spPr>
      </p:cxnSp>
      <p:cxnSp>
        <p:nvCxnSpPr>
          <p:cNvPr id="506" name="Google Shape;506;p52"/>
          <p:cNvCxnSpPr/>
          <p:nvPr/>
        </p:nvCxnSpPr>
        <p:spPr>
          <a:xfrm>
            <a:off x="3429000" y="3116263"/>
            <a:ext cx="2286000" cy="0"/>
          </a:xfrm>
          <a:prstGeom prst="straightConnector1">
            <a:avLst/>
          </a:prstGeom>
          <a:noFill/>
          <a:ln cap="flat" cmpd="sng" w="9525">
            <a:solidFill>
              <a:srgbClr val="92989C"/>
            </a:solidFill>
            <a:prstDash val="solid"/>
            <a:round/>
            <a:headEnd len="sm" w="sm" type="none"/>
            <a:tailEnd len="sm" w="sm" type="none"/>
          </a:ln>
        </p:spPr>
      </p:cxnSp>
      <p:sp>
        <p:nvSpPr>
          <p:cNvPr id="507" name="Google Shape;507;p52"/>
          <p:cNvSpPr txBox="1"/>
          <p:nvPr>
            <p:ph idx="1" type="body"/>
          </p:nvPr>
        </p:nvSpPr>
        <p:spPr>
          <a:xfrm>
            <a:off x="1228498" y="1580113"/>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08" name="Google Shape;508;p52"/>
          <p:cNvSpPr txBox="1"/>
          <p:nvPr>
            <p:ph type="title"/>
          </p:nvPr>
        </p:nvSpPr>
        <p:spPr>
          <a:xfrm>
            <a:off x="304800" y="0"/>
            <a:ext cx="70866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509" name="Google Shape;509;p52"/>
          <p:cNvSpPr txBox="1"/>
          <p:nvPr>
            <p:ph idx="2" type="body"/>
          </p:nvPr>
        </p:nvSpPr>
        <p:spPr>
          <a:xfrm>
            <a:off x="4000500" y="1580113"/>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10" name="Google Shape;510;p52"/>
          <p:cNvSpPr txBox="1"/>
          <p:nvPr>
            <p:ph idx="3" type="body"/>
          </p:nvPr>
        </p:nvSpPr>
        <p:spPr>
          <a:xfrm>
            <a:off x="6819900" y="1580113"/>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11" name="Google Shape;511;p52"/>
          <p:cNvSpPr txBox="1"/>
          <p:nvPr>
            <p:ph idx="4" type="body"/>
          </p:nvPr>
        </p:nvSpPr>
        <p:spPr>
          <a:xfrm>
            <a:off x="656998" y="2743824"/>
            <a:ext cx="2286000" cy="3048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12" name="Google Shape;512;p52"/>
          <p:cNvSpPr txBox="1"/>
          <p:nvPr>
            <p:ph idx="5" type="body"/>
          </p:nvPr>
        </p:nvSpPr>
        <p:spPr>
          <a:xfrm>
            <a:off x="3429000" y="2743824"/>
            <a:ext cx="2286000" cy="3048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13" name="Google Shape;513;p52"/>
          <p:cNvSpPr txBox="1"/>
          <p:nvPr>
            <p:ph idx="6" type="body"/>
          </p:nvPr>
        </p:nvSpPr>
        <p:spPr>
          <a:xfrm>
            <a:off x="6248400" y="2743824"/>
            <a:ext cx="2286000" cy="3048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14" name="Google Shape;514;p52"/>
          <p:cNvSpPr txBox="1"/>
          <p:nvPr>
            <p:ph idx="7" type="body"/>
          </p:nvPr>
        </p:nvSpPr>
        <p:spPr>
          <a:xfrm>
            <a:off x="656998" y="3201024"/>
            <a:ext cx="2286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15" name="Google Shape;515;p52"/>
          <p:cNvSpPr txBox="1"/>
          <p:nvPr>
            <p:ph idx="8" type="body"/>
          </p:nvPr>
        </p:nvSpPr>
        <p:spPr>
          <a:xfrm>
            <a:off x="3429000" y="3201024"/>
            <a:ext cx="2286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16" name="Google Shape;516;p52"/>
          <p:cNvSpPr txBox="1"/>
          <p:nvPr>
            <p:ph idx="9" type="body"/>
          </p:nvPr>
        </p:nvSpPr>
        <p:spPr>
          <a:xfrm>
            <a:off x="6248400" y="3201024"/>
            <a:ext cx="2286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17" name="Google Shape;517;p52"/>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518" name="Google Shape;518;p52"/>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519" name="Google Shape;519;p52"/>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ed">
  <p:cSld name="Bulleted">
    <p:spTree>
      <p:nvGrpSpPr>
        <p:cNvPr id="33" name="Shape 33"/>
        <p:cNvGrpSpPr/>
        <p:nvPr/>
      </p:nvGrpSpPr>
      <p:grpSpPr>
        <a:xfrm>
          <a:off x="0" y="0"/>
          <a:ext cx="0" cy="0"/>
          <a:chOff x="0" y="0"/>
          <a:chExt cx="0" cy="0"/>
        </a:xfrm>
      </p:grpSpPr>
      <p:cxnSp>
        <p:nvCxnSpPr>
          <p:cNvPr id="34" name="Google Shape;34;p6"/>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35" name="Google Shape;35;p6"/>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36" name="Google Shape;36;p6"/>
          <p:cNvSpPr txBox="1"/>
          <p:nvPr>
            <p:ph idx="1" type="body"/>
          </p:nvPr>
        </p:nvSpPr>
        <p:spPr>
          <a:xfrm>
            <a:off x="304800" y="1047750"/>
            <a:ext cx="8579991" cy="3581400"/>
          </a:xfrm>
          <a:prstGeom prst="rect">
            <a:avLst/>
          </a:prstGeom>
          <a:noFill/>
          <a:ln>
            <a:noFill/>
          </a:ln>
        </p:spPr>
        <p:txBody>
          <a:bodyPr anchorCtr="0" anchor="t" bIns="91425" lIns="91425" spcFirstLastPara="1" rIns="91425" wrap="square" tIns="91425"/>
          <a:lstStyle>
            <a:lvl1pPr indent="-282575" lvl="0" marL="457200" marR="0" rtl="0" algn="l">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7" name="Google Shape;37;p6"/>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00" u="none" cap="none" strike="noStrike">
                <a:solidFill>
                  <a:srgbClr val="92989C"/>
                </a:solidFill>
                <a:latin typeface="Avenir"/>
                <a:ea typeface="Avenir"/>
                <a:cs typeface="Avenir"/>
                <a:sym typeface="Avenir"/>
              </a:defRPr>
            </a:lvl1pPr>
            <a:lvl2pPr indent="0" lvl="1" marL="0" marR="0" rtl="0" algn="r">
              <a:spcBef>
                <a:spcPts val="0"/>
              </a:spcBef>
              <a:spcAft>
                <a:spcPts val="0"/>
              </a:spcAft>
              <a:buNone/>
              <a:defRPr b="0" i="0" sz="800" u="none" cap="none" strike="noStrike">
                <a:solidFill>
                  <a:srgbClr val="92989C"/>
                </a:solidFill>
                <a:latin typeface="Avenir"/>
                <a:ea typeface="Avenir"/>
                <a:cs typeface="Avenir"/>
                <a:sym typeface="Avenir"/>
              </a:defRPr>
            </a:lvl2pPr>
            <a:lvl3pPr indent="0" lvl="2" marL="0" marR="0" rtl="0" algn="r">
              <a:spcBef>
                <a:spcPts val="0"/>
              </a:spcBef>
              <a:spcAft>
                <a:spcPts val="0"/>
              </a:spcAft>
              <a:buNone/>
              <a:defRPr b="0" i="0" sz="800" u="none" cap="none" strike="noStrike">
                <a:solidFill>
                  <a:srgbClr val="92989C"/>
                </a:solidFill>
                <a:latin typeface="Avenir"/>
                <a:ea typeface="Avenir"/>
                <a:cs typeface="Avenir"/>
                <a:sym typeface="Avenir"/>
              </a:defRPr>
            </a:lvl3pPr>
            <a:lvl4pPr indent="0" lvl="3" marL="0" marR="0" rtl="0" algn="r">
              <a:spcBef>
                <a:spcPts val="0"/>
              </a:spcBef>
              <a:spcAft>
                <a:spcPts val="0"/>
              </a:spcAft>
              <a:buNone/>
              <a:defRPr b="0" i="0" sz="800" u="none" cap="none" strike="noStrike">
                <a:solidFill>
                  <a:srgbClr val="92989C"/>
                </a:solidFill>
                <a:latin typeface="Avenir"/>
                <a:ea typeface="Avenir"/>
                <a:cs typeface="Avenir"/>
                <a:sym typeface="Avenir"/>
              </a:defRPr>
            </a:lvl4pPr>
            <a:lvl5pPr indent="0" lvl="4" marL="0" marR="0" rtl="0" algn="r">
              <a:spcBef>
                <a:spcPts val="0"/>
              </a:spcBef>
              <a:spcAft>
                <a:spcPts val="0"/>
              </a:spcAft>
              <a:buNone/>
              <a:defRPr b="0" i="0" sz="800" u="none" cap="none" strike="noStrike">
                <a:solidFill>
                  <a:srgbClr val="92989C"/>
                </a:solidFill>
                <a:latin typeface="Avenir"/>
                <a:ea typeface="Avenir"/>
                <a:cs typeface="Avenir"/>
                <a:sym typeface="Avenir"/>
              </a:defRPr>
            </a:lvl5pPr>
            <a:lvl6pPr indent="0" lvl="5" marL="0" marR="0" rtl="0" algn="r">
              <a:spcBef>
                <a:spcPts val="0"/>
              </a:spcBef>
              <a:spcAft>
                <a:spcPts val="0"/>
              </a:spcAft>
              <a:buNone/>
              <a:defRPr b="0" i="0" sz="800" u="none" cap="none" strike="noStrike">
                <a:solidFill>
                  <a:srgbClr val="92989C"/>
                </a:solidFill>
                <a:latin typeface="Avenir"/>
                <a:ea typeface="Avenir"/>
                <a:cs typeface="Avenir"/>
                <a:sym typeface="Avenir"/>
              </a:defRPr>
            </a:lvl6pPr>
            <a:lvl7pPr indent="0" lvl="6" marL="0" marR="0" rtl="0" algn="r">
              <a:spcBef>
                <a:spcPts val="0"/>
              </a:spcBef>
              <a:spcAft>
                <a:spcPts val="0"/>
              </a:spcAft>
              <a:buNone/>
              <a:defRPr b="0" i="0" sz="800" u="none" cap="none" strike="noStrike">
                <a:solidFill>
                  <a:srgbClr val="92989C"/>
                </a:solidFill>
                <a:latin typeface="Avenir"/>
                <a:ea typeface="Avenir"/>
                <a:cs typeface="Avenir"/>
                <a:sym typeface="Avenir"/>
              </a:defRPr>
            </a:lvl7pPr>
            <a:lvl8pPr indent="0" lvl="7" marL="0" marR="0" rtl="0" algn="r">
              <a:spcBef>
                <a:spcPts val="0"/>
              </a:spcBef>
              <a:spcAft>
                <a:spcPts val="0"/>
              </a:spcAft>
              <a:buNone/>
              <a:defRPr b="0" i="0" sz="800" u="none" cap="none" strike="noStrike">
                <a:solidFill>
                  <a:srgbClr val="92989C"/>
                </a:solidFill>
                <a:latin typeface="Avenir"/>
                <a:ea typeface="Avenir"/>
                <a:cs typeface="Avenir"/>
                <a:sym typeface="Avenir"/>
              </a:defRPr>
            </a:lvl8pPr>
            <a:lvl9pPr indent="0" lvl="8" marL="0" marR="0" rtl="0" algn="r">
              <a:spcBef>
                <a:spcPts val="0"/>
              </a:spcBef>
              <a:spcAft>
                <a:spcPts val="0"/>
              </a:spcAft>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38" name="Google Shape;38;p6"/>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sp>
        <p:nvSpPr>
          <p:cNvPr id="39" name="Google Shape;39;p6"/>
          <p:cNvSpPr txBox="1"/>
          <p:nvPr>
            <p:ph type="title"/>
          </p:nvPr>
        </p:nvSpPr>
        <p:spPr>
          <a:xfrm>
            <a:off x="304800" y="0"/>
            <a:ext cx="70104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pic>
        <p:nvPicPr>
          <p:cNvPr descr="intent_blue_on_transparent.png" id="40" name="Google Shape;40;p6"/>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ed">
  <p:cSld name="Numbered">
    <p:spTree>
      <p:nvGrpSpPr>
        <p:cNvPr id="520" name="Shape 520"/>
        <p:cNvGrpSpPr/>
        <p:nvPr/>
      </p:nvGrpSpPr>
      <p:grpSpPr>
        <a:xfrm>
          <a:off x="0" y="0"/>
          <a:ext cx="0" cy="0"/>
          <a:chOff x="0" y="0"/>
          <a:chExt cx="0" cy="0"/>
        </a:xfrm>
      </p:grpSpPr>
      <p:pic>
        <p:nvPicPr>
          <p:cNvPr descr="Screen Shot 2015-04-24 at 1.10.28 PM.png" id="521" name="Google Shape;521;p53"/>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cxnSp>
        <p:nvCxnSpPr>
          <p:cNvPr id="522" name="Google Shape;522;p53"/>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23" name="Google Shape;523;p53"/>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524" name="Google Shape;524;p53"/>
          <p:cNvSpPr txBox="1"/>
          <p:nvPr>
            <p:ph type="title"/>
          </p:nvPr>
        </p:nvSpPr>
        <p:spPr>
          <a:xfrm>
            <a:off x="304800" y="0"/>
            <a:ext cx="70104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525" name="Google Shape;525;p53"/>
          <p:cNvSpPr txBox="1"/>
          <p:nvPr>
            <p:ph idx="1" type="body"/>
          </p:nvPr>
        </p:nvSpPr>
        <p:spPr>
          <a:xfrm>
            <a:off x="304800" y="1047750"/>
            <a:ext cx="8534400" cy="3581400"/>
          </a:xfrm>
          <a:prstGeom prst="rect">
            <a:avLst/>
          </a:prstGeom>
          <a:noFill/>
          <a:ln>
            <a:noFill/>
          </a:ln>
        </p:spPr>
        <p:txBody>
          <a:bodyPr anchorCtr="0" anchor="t" bIns="45700" lIns="91425" spcFirstLastPara="1" rIns="91425" wrap="square" tIns="45700"/>
          <a:lstStyle>
            <a:lvl1pPr indent="-331152" lvl="0" marL="457200" marR="0" rtl="0" algn="l">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26" name="Google Shape;526;p53"/>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intent_blue_on_transparent.png" id="527" name="Google Shape;527;p53"/>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bullets Only">
  <p:cSld name="Sub-bullets Only">
    <p:spTree>
      <p:nvGrpSpPr>
        <p:cNvPr id="528" name="Shape 528"/>
        <p:cNvGrpSpPr/>
        <p:nvPr/>
      </p:nvGrpSpPr>
      <p:grpSpPr>
        <a:xfrm>
          <a:off x="0" y="0"/>
          <a:ext cx="0" cy="0"/>
          <a:chOff x="0" y="0"/>
          <a:chExt cx="0" cy="0"/>
        </a:xfrm>
      </p:grpSpPr>
      <p:cxnSp>
        <p:nvCxnSpPr>
          <p:cNvPr id="529" name="Google Shape;529;p54"/>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30" name="Google Shape;530;p54"/>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531" name="Google Shape;531;p54"/>
          <p:cNvSpPr txBox="1"/>
          <p:nvPr>
            <p:ph idx="1" type="body"/>
          </p:nvPr>
        </p:nvSpPr>
        <p:spPr>
          <a:xfrm>
            <a:off x="304800" y="1047750"/>
            <a:ext cx="8580000" cy="35814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Clr>
                <a:srgbClr val="7F7F7F"/>
              </a:buClr>
              <a:buSzPts val="850"/>
              <a:buFont typeface="Noto Sans Symbols"/>
              <a:buNone/>
              <a:defRPr b="0" i="0" sz="1700" u="none" cap="none" strike="noStrike">
                <a:solidFill>
                  <a:srgbClr val="5D6673"/>
                </a:solidFill>
                <a:latin typeface="Avenir"/>
                <a:ea typeface="Avenir"/>
                <a:cs typeface="Avenir"/>
                <a:sym typeface="Avenir"/>
              </a:defRPr>
            </a:lvl1pPr>
            <a:lvl2pPr indent="-276225" lvl="1" marL="914400" marR="0" rtl="0" algn="l">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venir"/>
                <a:ea typeface="Avenir"/>
                <a:cs typeface="Avenir"/>
                <a:sym typeface="Avenir"/>
              </a:defRPr>
            </a:lvl6pPr>
            <a:lvl7pPr indent="-269875" lvl="6" marL="3200400" marR="0" rtl="0" algn="l">
              <a:spcBef>
                <a:spcPts val="260"/>
              </a:spcBef>
              <a:spcAft>
                <a:spcPts val="0"/>
              </a:spcAft>
              <a:buClr>
                <a:schemeClr val="accent2"/>
              </a:buClr>
              <a:buSzPts val="650"/>
              <a:buFont typeface="Arial"/>
              <a:buChar char="•"/>
              <a:defRPr b="0" i="0" sz="1300" u="none" cap="none" strike="noStrike">
                <a:solidFill>
                  <a:srgbClr val="92989C"/>
                </a:solidFill>
                <a:latin typeface="Avenir"/>
                <a:ea typeface="Avenir"/>
                <a:cs typeface="Avenir"/>
                <a:sym typeface="Avenir"/>
              </a:defRPr>
            </a:lvl7pPr>
            <a:lvl8pPr indent="-269875" lvl="7" marL="3657600" marR="0" rtl="0" algn="l">
              <a:spcBef>
                <a:spcPts val="260"/>
              </a:spcBef>
              <a:spcAft>
                <a:spcPts val="0"/>
              </a:spcAft>
              <a:buClr>
                <a:schemeClr val="accent3"/>
              </a:buClr>
              <a:buSzPts val="650"/>
              <a:buFont typeface="Arial"/>
              <a:buChar char="•"/>
              <a:defRPr b="0" i="0" sz="1300" u="none" cap="none" strike="noStrike">
                <a:solidFill>
                  <a:srgbClr val="92989C"/>
                </a:solidFill>
                <a:latin typeface="Avenir"/>
                <a:ea typeface="Avenir"/>
                <a:cs typeface="Avenir"/>
                <a:sym typeface="Avenir"/>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32" name="Google Shape;532;p54"/>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533" name="Google Shape;533;p54"/>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sp>
        <p:nvSpPr>
          <p:cNvPr id="534" name="Google Shape;534;p54"/>
          <p:cNvSpPr txBox="1"/>
          <p:nvPr>
            <p:ph type="title"/>
          </p:nvPr>
        </p:nvSpPr>
        <p:spPr>
          <a:xfrm>
            <a:off x="304800" y="0"/>
            <a:ext cx="70104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pic>
        <p:nvPicPr>
          <p:cNvPr descr="intent_blue_on_transparent.png" id="535" name="Google Shape;535;p54"/>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column numbered">
  <p:cSld name="Two-column numbered">
    <p:spTree>
      <p:nvGrpSpPr>
        <p:cNvPr id="536" name="Shape 536"/>
        <p:cNvGrpSpPr/>
        <p:nvPr/>
      </p:nvGrpSpPr>
      <p:grpSpPr>
        <a:xfrm>
          <a:off x="0" y="0"/>
          <a:ext cx="0" cy="0"/>
          <a:chOff x="0" y="0"/>
          <a:chExt cx="0" cy="0"/>
        </a:xfrm>
      </p:grpSpPr>
      <p:cxnSp>
        <p:nvCxnSpPr>
          <p:cNvPr id="537" name="Google Shape;537;p55"/>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38" name="Google Shape;538;p55"/>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39" name="Google Shape;539;p55"/>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540" name="Google Shape;540;p55"/>
          <p:cNvSpPr txBox="1"/>
          <p:nvPr>
            <p:ph idx="1" type="body"/>
          </p:nvPr>
        </p:nvSpPr>
        <p:spPr>
          <a:xfrm>
            <a:off x="304800" y="1047750"/>
            <a:ext cx="4122300" cy="3581400"/>
          </a:xfrm>
          <a:prstGeom prst="rect">
            <a:avLst/>
          </a:prstGeom>
          <a:noFill/>
          <a:ln>
            <a:noFill/>
          </a:ln>
        </p:spPr>
        <p:txBody>
          <a:bodyPr anchorCtr="0" anchor="t" bIns="45700" lIns="91425" spcFirstLastPara="1" rIns="91425" wrap="square" tIns="45700"/>
          <a:lstStyle>
            <a:lvl1pPr indent="-331152" lvl="0" marL="457200" marR="0" rtl="0" algn="l">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41" name="Google Shape;541;p55"/>
          <p:cNvSpPr txBox="1"/>
          <p:nvPr>
            <p:ph type="title"/>
          </p:nvPr>
        </p:nvSpPr>
        <p:spPr>
          <a:xfrm>
            <a:off x="304800" y="0"/>
            <a:ext cx="70104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542" name="Google Shape;542;p55"/>
          <p:cNvSpPr txBox="1"/>
          <p:nvPr>
            <p:ph idx="2" type="body"/>
          </p:nvPr>
        </p:nvSpPr>
        <p:spPr>
          <a:xfrm>
            <a:off x="4700615" y="1047750"/>
            <a:ext cx="4122300" cy="3581400"/>
          </a:xfrm>
          <a:prstGeom prst="rect">
            <a:avLst/>
          </a:prstGeom>
          <a:noFill/>
          <a:ln>
            <a:noFill/>
          </a:ln>
        </p:spPr>
        <p:txBody>
          <a:bodyPr anchorCtr="0" anchor="t" bIns="45700" lIns="91425" spcFirstLastPara="1" rIns="91425" wrap="square" tIns="45700"/>
          <a:lstStyle>
            <a:lvl1pPr indent="-331152" lvl="0" marL="457200" marR="0" rtl="0" algn="l">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73050" lvl="3" marL="1828800" marR="0" rtl="0" algn="l">
              <a:spcBef>
                <a:spcPts val="300"/>
              </a:spcBef>
              <a:spcAft>
                <a:spcPts val="0"/>
              </a:spcAft>
              <a:buClr>
                <a:srgbClr val="7F7F7F"/>
              </a:buClr>
              <a:buSzPts val="700"/>
              <a:buFont typeface="Arial"/>
              <a:buChar char="•"/>
              <a:defRPr b="0" i="0" sz="1400" u="none" cap="none" strike="noStrike">
                <a:solidFill>
                  <a:srgbClr val="92989C"/>
                </a:solidFill>
                <a:latin typeface="Avenir"/>
                <a:ea typeface="Avenir"/>
                <a:cs typeface="Avenir"/>
                <a:sym typeface="Avenir"/>
              </a:defRPr>
            </a:lvl4pPr>
            <a:lvl5pPr indent="-273050" lvl="4" marL="2286000" marR="0" rtl="0" algn="l">
              <a:spcBef>
                <a:spcPts val="300"/>
              </a:spcBef>
              <a:spcAft>
                <a:spcPts val="0"/>
              </a:spcAft>
              <a:buClr>
                <a:srgbClr val="7F7F7F"/>
              </a:buClr>
              <a:buSzPts val="700"/>
              <a:buFont typeface="Arial"/>
              <a:buChar char="•"/>
              <a:defRPr b="0" i="0" sz="14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43" name="Google Shape;543;p55"/>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544" name="Google Shape;544;p55"/>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545" name="Google Shape;545;p55"/>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or chart with bulleted copy">
  <p:cSld name="Image or chart with bulleted copy">
    <p:spTree>
      <p:nvGrpSpPr>
        <p:cNvPr id="546" name="Shape 546"/>
        <p:cNvGrpSpPr/>
        <p:nvPr/>
      </p:nvGrpSpPr>
      <p:grpSpPr>
        <a:xfrm>
          <a:off x="0" y="0"/>
          <a:ext cx="0" cy="0"/>
          <a:chOff x="0" y="0"/>
          <a:chExt cx="0" cy="0"/>
        </a:xfrm>
      </p:grpSpPr>
      <p:cxnSp>
        <p:nvCxnSpPr>
          <p:cNvPr id="547" name="Google Shape;547;p56"/>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48" name="Google Shape;548;p56"/>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549" name="Google Shape;549;p56"/>
          <p:cNvSpPr txBox="1"/>
          <p:nvPr>
            <p:ph idx="1" type="body"/>
          </p:nvPr>
        </p:nvSpPr>
        <p:spPr>
          <a:xfrm>
            <a:off x="304800" y="1047750"/>
            <a:ext cx="4122600" cy="35814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9AA2AB"/>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50" name="Google Shape;550;p56"/>
          <p:cNvSpPr txBox="1"/>
          <p:nvPr>
            <p:ph type="title"/>
          </p:nvPr>
        </p:nvSpPr>
        <p:spPr>
          <a:xfrm>
            <a:off x="304800" y="0"/>
            <a:ext cx="70104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551" name="Google Shape;551;p56"/>
          <p:cNvSpPr txBox="1"/>
          <p:nvPr>
            <p:ph idx="2" type="body"/>
          </p:nvPr>
        </p:nvSpPr>
        <p:spPr>
          <a:xfrm>
            <a:off x="4701577" y="1047750"/>
            <a:ext cx="4122300" cy="3581400"/>
          </a:xfrm>
          <a:prstGeom prst="rect">
            <a:avLst/>
          </a:prstGeom>
          <a:noFill/>
          <a:ln>
            <a:noFill/>
          </a:ln>
        </p:spPr>
        <p:txBody>
          <a:bodyPr anchorCtr="0" anchor="t" bIns="45700" lIns="91425" spcFirstLastPara="1" rIns="91425" wrap="square" tIns="45700"/>
          <a:lstStyle>
            <a:lvl1pPr indent="-282575" lvl="0" marL="457200" marR="0" rtl="0" algn="l">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52" name="Google Shape;552;p56"/>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553" name="Google Shape;553;p56"/>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554" name="Google Shape;554;p56"/>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or chart with numbered copy">
  <p:cSld name="Image or chart with numbered copy">
    <p:spTree>
      <p:nvGrpSpPr>
        <p:cNvPr id="555" name="Shape 555"/>
        <p:cNvGrpSpPr/>
        <p:nvPr/>
      </p:nvGrpSpPr>
      <p:grpSpPr>
        <a:xfrm>
          <a:off x="0" y="0"/>
          <a:ext cx="0" cy="0"/>
          <a:chOff x="0" y="0"/>
          <a:chExt cx="0" cy="0"/>
        </a:xfrm>
      </p:grpSpPr>
      <p:cxnSp>
        <p:nvCxnSpPr>
          <p:cNvPr id="556" name="Google Shape;556;p57"/>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57" name="Google Shape;557;p57"/>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58" name="Google Shape;558;p57"/>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559" name="Google Shape;559;p57"/>
          <p:cNvSpPr txBox="1"/>
          <p:nvPr>
            <p:ph idx="1" type="body"/>
          </p:nvPr>
        </p:nvSpPr>
        <p:spPr>
          <a:xfrm>
            <a:off x="304800" y="1047750"/>
            <a:ext cx="4122600" cy="35814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Questrial"/>
              <a:buAutoNum type="arabicPeriod"/>
              <a:defRPr b="0" i="0" sz="1700" u="none" cap="none" strike="noStrike">
                <a:solidFill>
                  <a:srgbClr val="5D6673"/>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Questrial"/>
              <a:buAutoNum type="romanLcPeriod"/>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60" name="Google Shape;560;p57"/>
          <p:cNvSpPr txBox="1"/>
          <p:nvPr>
            <p:ph type="title"/>
          </p:nvPr>
        </p:nvSpPr>
        <p:spPr>
          <a:xfrm>
            <a:off x="304800" y="0"/>
            <a:ext cx="70866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561" name="Google Shape;561;p57"/>
          <p:cNvSpPr txBox="1"/>
          <p:nvPr>
            <p:ph idx="2" type="body"/>
          </p:nvPr>
        </p:nvSpPr>
        <p:spPr>
          <a:xfrm>
            <a:off x="4701577" y="1045819"/>
            <a:ext cx="4122300" cy="3581400"/>
          </a:xfrm>
          <a:prstGeom prst="rect">
            <a:avLst/>
          </a:prstGeom>
          <a:noFill/>
          <a:ln>
            <a:noFill/>
          </a:ln>
        </p:spPr>
        <p:txBody>
          <a:bodyPr anchorCtr="0" anchor="t" bIns="45700" lIns="91425" spcFirstLastPara="1" rIns="91425" wrap="square" tIns="45700"/>
          <a:lstStyle>
            <a:lvl1pPr indent="-331152" lvl="0" marL="457200" marR="0" rtl="0" algn="l">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62" name="Google Shape;562;p57"/>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563" name="Google Shape;563;p57"/>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564" name="Google Shape;564;p57"/>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screen image or chart">
  <p:cSld name="Full screen image or chart">
    <p:spTree>
      <p:nvGrpSpPr>
        <p:cNvPr id="565" name="Shape 565"/>
        <p:cNvGrpSpPr/>
        <p:nvPr/>
      </p:nvGrpSpPr>
      <p:grpSpPr>
        <a:xfrm>
          <a:off x="0" y="0"/>
          <a:ext cx="0" cy="0"/>
          <a:chOff x="0" y="0"/>
          <a:chExt cx="0" cy="0"/>
        </a:xfrm>
      </p:grpSpPr>
      <p:cxnSp>
        <p:nvCxnSpPr>
          <p:cNvPr id="566" name="Google Shape;566;p58"/>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67" name="Google Shape;567;p58"/>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68" name="Google Shape;568;p58"/>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569" name="Google Shape;569;p58"/>
          <p:cNvSpPr txBox="1"/>
          <p:nvPr>
            <p:ph idx="1" type="body"/>
          </p:nvPr>
        </p:nvSpPr>
        <p:spPr>
          <a:xfrm>
            <a:off x="304800" y="1047750"/>
            <a:ext cx="8534400" cy="37338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5D6673"/>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70" name="Google Shape;570;p58"/>
          <p:cNvSpPr txBox="1"/>
          <p:nvPr>
            <p:ph type="title"/>
          </p:nvPr>
        </p:nvSpPr>
        <p:spPr>
          <a:xfrm>
            <a:off x="304800" y="0"/>
            <a:ext cx="70866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571" name="Google Shape;571;p58"/>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572" name="Google Shape;572;p58"/>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573" name="Google Shape;573;p58"/>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Icons - With Titles">
  <p:cSld name="Four Icons - With Titles">
    <p:spTree>
      <p:nvGrpSpPr>
        <p:cNvPr id="574" name="Shape 574"/>
        <p:cNvGrpSpPr/>
        <p:nvPr/>
      </p:nvGrpSpPr>
      <p:grpSpPr>
        <a:xfrm>
          <a:off x="0" y="0"/>
          <a:ext cx="0" cy="0"/>
          <a:chOff x="0" y="0"/>
          <a:chExt cx="0" cy="0"/>
        </a:xfrm>
      </p:grpSpPr>
      <p:cxnSp>
        <p:nvCxnSpPr>
          <p:cNvPr id="575" name="Google Shape;575;p59"/>
          <p:cNvCxnSpPr/>
          <p:nvPr/>
        </p:nvCxnSpPr>
        <p:spPr>
          <a:xfrm>
            <a:off x="2533650" y="3111500"/>
            <a:ext cx="1905000" cy="0"/>
          </a:xfrm>
          <a:prstGeom prst="straightConnector1">
            <a:avLst/>
          </a:prstGeom>
          <a:noFill/>
          <a:ln cap="flat" cmpd="sng" w="9525">
            <a:solidFill>
              <a:srgbClr val="92989C"/>
            </a:solidFill>
            <a:prstDash val="solid"/>
            <a:round/>
            <a:headEnd len="sm" w="sm" type="none"/>
            <a:tailEnd len="sm" w="sm" type="none"/>
          </a:ln>
        </p:spPr>
      </p:cxnSp>
      <p:cxnSp>
        <p:nvCxnSpPr>
          <p:cNvPr id="576" name="Google Shape;576;p59"/>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77" name="Google Shape;577;p59"/>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78" name="Google Shape;578;p59"/>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79" name="Google Shape;579;p59"/>
          <p:cNvCxnSpPr/>
          <p:nvPr/>
        </p:nvCxnSpPr>
        <p:spPr>
          <a:xfrm>
            <a:off x="4657725" y="3111500"/>
            <a:ext cx="1905000" cy="0"/>
          </a:xfrm>
          <a:prstGeom prst="straightConnector1">
            <a:avLst/>
          </a:prstGeom>
          <a:noFill/>
          <a:ln cap="flat" cmpd="sng" w="9525">
            <a:solidFill>
              <a:srgbClr val="92989C"/>
            </a:solidFill>
            <a:prstDash val="solid"/>
            <a:round/>
            <a:headEnd len="sm" w="sm" type="none"/>
            <a:tailEnd len="sm" w="sm" type="none"/>
          </a:ln>
        </p:spPr>
      </p:cxnSp>
      <p:cxnSp>
        <p:nvCxnSpPr>
          <p:cNvPr id="580" name="Google Shape;580;p59"/>
          <p:cNvCxnSpPr/>
          <p:nvPr/>
        </p:nvCxnSpPr>
        <p:spPr>
          <a:xfrm>
            <a:off x="6781800" y="3111500"/>
            <a:ext cx="1905000" cy="0"/>
          </a:xfrm>
          <a:prstGeom prst="straightConnector1">
            <a:avLst/>
          </a:prstGeom>
          <a:noFill/>
          <a:ln cap="flat" cmpd="sng" w="9525">
            <a:solidFill>
              <a:srgbClr val="92989C"/>
            </a:solidFill>
            <a:prstDash val="solid"/>
            <a:round/>
            <a:headEnd len="sm" w="sm" type="none"/>
            <a:tailEnd len="sm" w="sm" type="none"/>
          </a:ln>
        </p:spPr>
      </p:cxnSp>
      <p:cxnSp>
        <p:nvCxnSpPr>
          <p:cNvPr id="581" name="Google Shape;581;p59"/>
          <p:cNvCxnSpPr/>
          <p:nvPr/>
        </p:nvCxnSpPr>
        <p:spPr>
          <a:xfrm>
            <a:off x="396875" y="3111500"/>
            <a:ext cx="1905000" cy="0"/>
          </a:xfrm>
          <a:prstGeom prst="straightConnector1">
            <a:avLst/>
          </a:prstGeom>
          <a:noFill/>
          <a:ln cap="flat" cmpd="sng" w="9525">
            <a:solidFill>
              <a:srgbClr val="92989C"/>
            </a:solidFill>
            <a:prstDash val="solid"/>
            <a:round/>
            <a:headEnd len="sm" w="sm" type="none"/>
            <a:tailEnd len="sm" w="sm" type="none"/>
          </a:ln>
        </p:spPr>
      </p:cxnSp>
      <p:sp>
        <p:nvSpPr>
          <p:cNvPr id="582" name="Google Shape;582;p59"/>
          <p:cNvSpPr txBox="1"/>
          <p:nvPr>
            <p:ph type="title"/>
          </p:nvPr>
        </p:nvSpPr>
        <p:spPr>
          <a:xfrm>
            <a:off x="304800" y="0"/>
            <a:ext cx="70866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583" name="Google Shape;583;p59"/>
          <p:cNvSpPr txBox="1"/>
          <p:nvPr>
            <p:ph idx="1" type="body"/>
          </p:nvPr>
        </p:nvSpPr>
        <p:spPr>
          <a:xfrm>
            <a:off x="397017" y="2730420"/>
            <a:ext cx="1905000" cy="3048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84" name="Google Shape;584;p59"/>
          <p:cNvSpPr txBox="1"/>
          <p:nvPr>
            <p:ph idx="2" type="body"/>
          </p:nvPr>
        </p:nvSpPr>
        <p:spPr>
          <a:xfrm>
            <a:off x="2533075" y="2730420"/>
            <a:ext cx="1905000" cy="3048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85" name="Google Shape;585;p59"/>
          <p:cNvSpPr txBox="1"/>
          <p:nvPr>
            <p:ph idx="3" type="body"/>
          </p:nvPr>
        </p:nvSpPr>
        <p:spPr>
          <a:xfrm>
            <a:off x="4657445" y="2730420"/>
            <a:ext cx="1905000" cy="3048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86" name="Google Shape;586;p59"/>
          <p:cNvSpPr txBox="1"/>
          <p:nvPr>
            <p:ph idx="4" type="body"/>
          </p:nvPr>
        </p:nvSpPr>
        <p:spPr>
          <a:xfrm>
            <a:off x="397017" y="3187620"/>
            <a:ext cx="1905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87" name="Google Shape;587;p59"/>
          <p:cNvSpPr txBox="1"/>
          <p:nvPr>
            <p:ph idx="5" type="body"/>
          </p:nvPr>
        </p:nvSpPr>
        <p:spPr>
          <a:xfrm>
            <a:off x="2533075" y="3187620"/>
            <a:ext cx="1905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88" name="Google Shape;588;p59"/>
          <p:cNvSpPr txBox="1"/>
          <p:nvPr>
            <p:ph idx="6" type="body"/>
          </p:nvPr>
        </p:nvSpPr>
        <p:spPr>
          <a:xfrm>
            <a:off x="4657445" y="3187620"/>
            <a:ext cx="1905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89" name="Google Shape;589;p59"/>
          <p:cNvSpPr txBox="1"/>
          <p:nvPr>
            <p:ph idx="7" type="body"/>
          </p:nvPr>
        </p:nvSpPr>
        <p:spPr>
          <a:xfrm>
            <a:off x="6781815" y="2730420"/>
            <a:ext cx="1905000" cy="3048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90" name="Google Shape;590;p59"/>
          <p:cNvSpPr txBox="1"/>
          <p:nvPr>
            <p:ph idx="8" type="body"/>
          </p:nvPr>
        </p:nvSpPr>
        <p:spPr>
          <a:xfrm>
            <a:off x="6781815" y="3187620"/>
            <a:ext cx="1905000" cy="1295400"/>
          </a:xfrm>
          <a:prstGeom prst="rect">
            <a:avLst/>
          </a:prstGeom>
          <a:noFill/>
          <a:ln>
            <a:noFill/>
          </a:ln>
        </p:spPr>
        <p:txBody>
          <a:bodyPr anchorCtr="0" anchor="t" bIns="45700" lIns="91425" spcFirstLastPara="1" rIns="91425" wrap="square" tIns="45700"/>
          <a:lstStyle>
            <a:lvl1pPr indent="-228600" lvl="0" marL="457200" marR="0" rtl="0" algn="ctr">
              <a:spcBef>
                <a:spcPts val="700"/>
              </a:spcBef>
              <a:spcAft>
                <a:spcPts val="0"/>
              </a:spcAft>
              <a:buSzPts val="1400"/>
              <a:buNone/>
              <a:defRPr b="0" i="0" sz="1300" u="none" cap="none" strike="noStrike">
                <a:solidFill>
                  <a:srgbClr val="5D6673"/>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91" name="Google Shape;591;p59"/>
          <p:cNvSpPr txBox="1"/>
          <p:nvPr>
            <p:ph idx="9" type="body"/>
          </p:nvPr>
        </p:nvSpPr>
        <p:spPr>
          <a:xfrm>
            <a:off x="778017" y="1587420"/>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92" name="Google Shape;592;p59"/>
          <p:cNvSpPr txBox="1"/>
          <p:nvPr>
            <p:ph idx="13" type="body"/>
          </p:nvPr>
        </p:nvSpPr>
        <p:spPr>
          <a:xfrm>
            <a:off x="2914075" y="1587420"/>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93" name="Google Shape;593;p59"/>
          <p:cNvSpPr txBox="1"/>
          <p:nvPr>
            <p:ph idx="14" type="body"/>
          </p:nvPr>
        </p:nvSpPr>
        <p:spPr>
          <a:xfrm>
            <a:off x="5019970" y="1587420"/>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94" name="Google Shape;594;p59"/>
          <p:cNvSpPr txBox="1"/>
          <p:nvPr>
            <p:ph idx="15" type="body"/>
          </p:nvPr>
        </p:nvSpPr>
        <p:spPr>
          <a:xfrm>
            <a:off x="7167430" y="1587420"/>
            <a:ext cx="1143000" cy="990600"/>
          </a:xfrm>
          <a:prstGeom prst="rect">
            <a:avLst/>
          </a:prstGeom>
          <a:noFill/>
          <a:ln>
            <a:noFill/>
          </a:ln>
        </p:spPr>
        <p:txBody>
          <a:bodyPr anchorCtr="0" anchor="t" bIns="45700" lIns="91425" spcFirstLastPara="1" rIns="91425" wrap="square" tIns="45700"/>
          <a:lstStyle>
            <a:lvl1pPr indent="-228600" lvl="0" marL="457200" marR="0" rtl="0" algn="l">
              <a:spcBef>
                <a:spcPts val="700"/>
              </a:spcBef>
              <a:spcAft>
                <a:spcPts val="0"/>
              </a:spcAft>
              <a:buSzPts val="1400"/>
              <a:buNone/>
              <a:defRPr b="0" i="0" sz="1700" u="none" cap="none" strike="noStrike">
                <a:solidFill>
                  <a:srgbClr val="7A8592"/>
                </a:solidFill>
                <a:latin typeface="Avenir"/>
                <a:ea typeface="Avenir"/>
                <a:cs typeface="Avenir"/>
                <a:sym typeface="Avenir"/>
              </a:defRPr>
            </a:lvl1pPr>
            <a:lvl2pPr indent="-310642" lvl="1" marL="914400" marR="0" rtl="0" algn="l">
              <a:spcBef>
                <a:spcPts val="550"/>
              </a:spcBef>
              <a:spcAft>
                <a:spcPts val="0"/>
              </a:spcAft>
              <a:buClr>
                <a:srgbClr val="9AA2AA"/>
              </a:buClr>
              <a:buSzPts val="1292"/>
              <a:buFont typeface="Arial"/>
              <a:buChar char="•"/>
              <a:defRPr b="0" i="0" sz="1700" u="none" cap="none" strike="noStrike">
                <a:solidFill>
                  <a:srgbClr val="7A8592"/>
                </a:solidFill>
                <a:latin typeface="Avenir"/>
                <a:ea typeface="Avenir"/>
                <a:cs typeface="Avenir"/>
                <a:sym typeface="Avenir"/>
              </a:defRPr>
            </a:lvl2pPr>
            <a:lvl3pPr indent="-276225" lvl="2" marL="1371600" marR="0" rtl="0" algn="l">
              <a:spcBef>
                <a:spcPts val="500"/>
              </a:spcBef>
              <a:spcAft>
                <a:spcPts val="0"/>
              </a:spcAft>
              <a:buClr>
                <a:srgbClr val="9AA2AA"/>
              </a:buClr>
              <a:buSzPts val="750"/>
              <a:buFont typeface="Courier New"/>
              <a:buChar char="o"/>
              <a:defRPr b="0" i="0" sz="1500" u="none" cap="none" strike="noStrike">
                <a:solidFill>
                  <a:srgbClr val="7A8592"/>
                </a:solidFill>
                <a:latin typeface="Avenir"/>
                <a:ea typeface="Avenir"/>
                <a:cs typeface="Avenir"/>
                <a:sym typeface="Avenir"/>
              </a:defRPr>
            </a:lvl3pPr>
            <a:lvl4pPr indent="-300037" lvl="3" marL="1828800" marR="0" rtl="0" algn="l">
              <a:spcBef>
                <a:spcPts val="400"/>
              </a:spcBef>
              <a:spcAft>
                <a:spcPts val="0"/>
              </a:spcAft>
              <a:buClr>
                <a:srgbClr val="1E2E57"/>
              </a:buClr>
              <a:buSzPts val="1125"/>
              <a:buFont typeface="Arial"/>
              <a:buChar char="•"/>
              <a:defRPr b="0" i="0" sz="1500" u="none" cap="none" strike="noStrike">
                <a:solidFill>
                  <a:srgbClr val="9AA2AA"/>
                </a:solidFill>
                <a:latin typeface="Avenir"/>
                <a:ea typeface="Avenir"/>
                <a:cs typeface="Avenir"/>
                <a:sym typeface="Avenir"/>
              </a:defRPr>
            </a:lvl4pPr>
            <a:lvl5pPr indent="-290512" lvl="4" marL="2286000" marR="0" rtl="0" algn="l">
              <a:spcBef>
                <a:spcPts val="400"/>
              </a:spcBef>
              <a:spcAft>
                <a:spcPts val="0"/>
              </a:spcAft>
              <a:buClr>
                <a:srgbClr val="929C99"/>
              </a:buClr>
              <a:buSzPts val="975"/>
              <a:buFont typeface="Arial"/>
              <a:buChar char="•"/>
              <a:defRPr b="0" i="0" sz="1500" u="none" cap="none" strike="noStrike">
                <a:solidFill>
                  <a:srgbClr val="9AA2AA"/>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95" name="Google Shape;595;p59"/>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596" name="Google Shape;596;p59"/>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597" name="Google Shape;597;p59"/>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column boxed title">
  <p:cSld name="Two-column boxed title">
    <p:spTree>
      <p:nvGrpSpPr>
        <p:cNvPr id="598" name="Shape 598"/>
        <p:cNvGrpSpPr/>
        <p:nvPr/>
      </p:nvGrpSpPr>
      <p:grpSpPr>
        <a:xfrm>
          <a:off x="0" y="0"/>
          <a:ext cx="0" cy="0"/>
          <a:chOff x="0" y="0"/>
          <a:chExt cx="0" cy="0"/>
        </a:xfrm>
      </p:grpSpPr>
      <p:sp>
        <p:nvSpPr>
          <p:cNvPr id="599" name="Google Shape;599;p60"/>
          <p:cNvSpPr txBox="1"/>
          <p:nvPr/>
        </p:nvSpPr>
        <p:spPr>
          <a:xfrm>
            <a:off x="8394700" y="4711700"/>
            <a:ext cx="1842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estrial"/>
              <a:ea typeface="Questrial"/>
              <a:cs typeface="Questrial"/>
              <a:sym typeface="Questrial"/>
            </a:endParaRPr>
          </a:p>
        </p:txBody>
      </p:sp>
      <p:cxnSp>
        <p:nvCxnSpPr>
          <p:cNvPr id="600" name="Google Shape;600;p60"/>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601" name="Google Shape;601;p60"/>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sp>
        <p:nvSpPr>
          <p:cNvPr id="602" name="Google Shape;602;p60"/>
          <p:cNvSpPr txBox="1"/>
          <p:nvPr/>
        </p:nvSpPr>
        <p:spPr>
          <a:xfrm>
            <a:off x="8394700" y="4711700"/>
            <a:ext cx="1842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estrial"/>
              <a:ea typeface="Questrial"/>
              <a:cs typeface="Questrial"/>
              <a:sym typeface="Questrial"/>
            </a:endParaRPr>
          </a:p>
        </p:txBody>
      </p:sp>
      <p:sp>
        <p:nvSpPr>
          <p:cNvPr id="603" name="Google Shape;603;p60"/>
          <p:cNvSpPr txBox="1"/>
          <p:nvPr/>
        </p:nvSpPr>
        <p:spPr>
          <a:xfrm>
            <a:off x="8542338" y="4895850"/>
            <a:ext cx="401700" cy="20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800">
              <a:solidFill>
                <a:srgbClr val="7F7F7F"/>
              </a:solidFill>
              <a:latin typeface="Avenir"/>
              <a:ea typeface="Avenir"/>
              <a:cs typeface="Avenir"/>
              <a:sym typeface="Avenir"/>
            </a:endParaRPr>
          </a:p>
        </p:txBody>
      </p:sp>
      <p:sp>
        <p:nvSpPr>
          <p:cNvPr id="604" name="Google Shape;604;p60"/>
          <p:cNvSpPr txBox="1"/>
          <p:nvPr>
            <p:ph type="title"/>
          </p:nvPr>
        </p:nvSpPr>
        <p:spPr>
          <a:xfrm>
            <a:off x="304800" y="0"/>
            <a:ext cx="7086600" cy="8193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605" name="Google Shape;605;p60"/>
          <p:cNvSpPr txBox="1"/>
          <p:nvPr>
            <p:ph idx="1" type="body"/>
          </p:nvPr>
        </p:nvSpPr>
        <p:spPr>
          <a:xfrm>
            <a:off x="304800" y="1593273"/>
            <a:ext cx="4122300" cy="3036000"/>
          </a:xfrm>
          <a:prstGeom prst="rect">
            <a:avLst/>
          </a:prstGeom>
          <a:noFill/>
          <a:ln cap="flat" cmpd="sng" w="9525">
            <a:solidFill>
              <a:srgbClr val="A5A5A5"/>
            </a:solidFill>
            <a:prstDash val="solid"/>
            <a:round/>
            <a:headEnd len="sm" w="sm" type="none"/>
            <a:tailEnd len="sm" w="sm" type="none"/>
          </a:ln>
        </p:spPr>
        <p:txBody>
          <a:bodyPr anchorCtr="0" anchor="t" bIns="45700" lIns="91425" spcFirstLastPara="1" rIns="91425" wrap="square" tIns="45700"/>
          <a:lstStyle>
            <a:lvl1pPr indent="-276225" lvl="0" marL="457200" marR="0" rtl="0" algn="l">
              <a:spcBef>
                <a:spcPts val="700"/>
              </a:spcBef>
              <a:spcAft>
                <a:spcPts val="0"/>
              </a:spcAft>
              <a:buClr>
                <a:srgbClr val="7F7F7F"/>
              </a:buClr>
              <a:buSzPts val="750"/>
              <a:buFont typeface="Arial"/>
              <a:buChar char="•"/>
              <a:defRPr b="0" i="0" sz="1500" u="none" cap="none" strike="noStrike">
                <a:solidFill>
                  <a:srgbClr val="5D6673"/>
                </a:solidFill>
                <a:latin typeface="Avenir"/>
                <a:ea typeface="Avenir"/>
                <a:cs typeface="Avenir"/>
                <a:sym typeface="Avenir"/>
              </a:defRPr>
            </a:lvl1pPr>
            <a:lvl2pPr indent="-269875" lvl="1" marL="9144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2pPr>
            <a:lvl3pPr indent="-266700" lvl="2" marL="1371600" marR="0" rtl="0" algn="l">
              <a:spcBef>
                <a:spcPts val="300"/>
              </a:spcBef>
              <a:spcAft>
                <a:spcPts val="0"/>
              </a:spcAft>
              <a:buClr>
                <a:srgbClr val="7F7F7F"/>
              </a:buClr>
              <a:buSzPts val="600"/>
              <a:buFont typeface="Arial"/>
              <a:buChar char="•"/>
              <a:defRPr b="0" i="0" sz="12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606" name="Google Shape;606;p60"/>
          <p:cNvSpPr txBox="1"/>
          <p:nvPr>
            <p:ph idx="2" type="body"/>
          </p:nvPr>
        </p:nvSpPr>
        <p:spPr>
          <a:xfrm>
            <a:off x="4701577" y="1593273"/>
            <a:ext cx="4122300" cy="3036000"/>
          </a:xfrm>
          <a:prstGeom prst="rect">
            <a:avLst/>
          </a:prstGeom>
          <a:noFill/>
          <a:ln cap="flat" cmpd="sng" w="9525">
            <a:solidFill>
              <a:srgbClr val="A5A5A5"/>
            </a:solidFill>
            <a:prstDash val="solid"/>
            <a:round/>
            <a:headEnd len="sm" w="sm" type="none"/>
            <a:tailEnd len="sm" w="sm" type="none"/>
          </a:ln>
        </p:spPr>
        <p:txBody>
          <a:bodyPr anchorCtr="0" anchor="t" bIns="45700" lIns="91425" spcFirstLastPara="1" rIns="91425" wrap="square" tIns="45700"/>
          <a:lstStyle>
            <a:lvl1pPr indent="-276225" lvl="0" marL="457200" marR="0" rtl="0" algn="l">
              <a:spcBef>
                <a:spcPts val="700"/>
              </a:spcBef>
              <a:spcAft>
                <a:spcPts val="0"/>
              </a:spcAft>
              <a:buClr>
                <a:srgbClr val="7F7F7F"/>
              </a:buClr>
              <a:buSzPts val="750"/>
              <a:buFont typeface="Arial"/>
              <a:buChar char="•"/>
              <a:defRPr b="0" i="0" sz="1500" u="none" cap="none" strike="noStrike">
                <a:solidFill>
                  <a:srgbClr val="5D6673"/>
                </a:solidFill>
                <a:latin typeface="Avenir"/>
                <a:ea typeface="Avenir"/>
                <a:cs typeface="Avenir"/>
                <a:sym typeface="Avenir"/>
              </a:defRPr>
            </a:lvl1pPr>
            <a:lvl2pPr indent="-269875" lvl="1" marL="9144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2pPr>
            <a:lvl3pPr indent="-266700" lvl="2" marL="1371600" marR="0" rtl="0" algn="l">
              <a:spcBef>
                <a:spcPts val="300"/>
              </a:spcBef>
              <a:spcAft>
                <a:spcPts val="0"/>
              </a:spcAft>
              <a:buClr>
                <a:srgbClr val="7F7F7F"/>
              </a:buClr>
              <a:buSzPts val="600"/>
              <a:buFont typeface="Arial"/>
              <a:buChar char="•"/>
              <a:defRPr b="0" i="0" sz="12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607" name="Google Shape;607;p60"/>
          <p:cNvSpPr txBox="1"/>
          <p:nvPr>
            <p:ph idx="3" type="body"/>
          </p:nvPr>
        </p:nvSpPr>
        <p:spPr>
          <a:xfrm>
            <a:off x="304800" y="1060587"/>
            <a:ext cx="4122300" cy="532800"/>
          </a:xfrm>
          <a:prstGeom prst="rect">
            <a:avLst/>
          </a:prstGeom>
          <a:solidFill>
            <a:srgbClr val="1E2E57"/>
          </a:solidFill>
          <a:ln>
            <a:noFill/>
          </a:ln>
        </p:spPr>
        <p:txBody>
          <a:bodyPr anchorCtr="0" anchor="ctr" bIns="45700" lIns="91425" spcFirstLastPara="1" rIns="91425" wrap="square" tIns="45700"/>
          <a:lstStyle>
            <a:lvl1pPr indent="-228600" lvl="0" marL="457200" marR="0" rtl="0" algn="ctr">
              <a:spcBef>
                <a:spcPts val="700"/>
              </a:spcBef>
              <a:spcAft>
                <a:spcPts val="0"/>
              </a:spcAft>
              <a:buClr>
                <a:schemeClr val="accent2"/>
              </a:buClr>
              <a:buSzPts val="960"/>
              <a:buFont typeface="Noto Sans Symbols"/>
              <a:buNone/>
              <a:defRPr b="1" i="0" sz="1600" u="none" cap="none" strike="noStrike">
                <a:solidFill>
                  <a:srgbClr val="FFFFFF"/>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608" name="Google Shape;608;p60"/>
          <p:cNvSpPr txBox="1"/>
          <p:nvPr>
            <p:ph idx="4" type="body"/>
          </p:nvPr>
        </p:nvSpPr>
        <p:spPr>
          <a:xfrm>
            <a:off x="4701576" y="1060587"/>
            <a:ext cx="4137600" cy="532800"/>
          </a:xfrm>
          <a:prstGeom prst="rect">
            <a:avLst/>
          </a:prstGeom>
          <a:solidFill>
            <a:srgbClr val="1E2E57"/>
          </a:solidFill>
          <a:ln>
            <a:noFill/>
          </a:ln>
        </p:spPr>
        <p:txBody>
          <a:bodyPr anchorCtr="0" anchor="ctr" bIns="45700" lIns="91425" spcFirstLastPara="1" rIns="91425" wrap="square" tIns="45700"/>
          <a:lstStyle>
            <a:lvl1pPr indent="-228600" lvl="0" marL="457200" marR="0" rtl="0" algn="ctr">
              <a:spcBef>
                <a:spcPts val="700"/>
              </a:spcBef>
              <a:spcAft>
                <a:spcPts val="0"/>
              </a:spcAft>
              <a:buClr>
                <a:schemeClr val="accent2"/>
              </a:buClr>
              <a:buSzPts val="960"/>
              <a:buFont typeface="Noto Sans Symbols"/>
              <a:buNone/>
              <a:defRPr b="1" i="0" sz="1600" u="none" cap="none" strike="noStrike">
                <a:solidFill>
                  <a:srgbClr val="FFFFFF"/>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609" name="Google Shape;609;p60"/>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610" name="Google Shape;610;p60"/>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611" name="Google Shape;611;p60"/>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Blank Slide">
    <p:spTree>
      <p:nvGrpSpPr>
        <p:cNvPr id="612" name="Shape 612"/>
        <p:cNvGrpSpPr/>
        <p:nvPr/>
      </p:nvGrpSpPr>
      <p:grpSpPr>
        <a:xfrm>
          <a:off x="0" y="0"/>
          <a:ext cx="0" cy="0"/>
          <a:chOff x="0" y="0"/>
          <a:chExt cx="0" cy="0"/>
        </a:xfrm>
      </p:grpSpPr>
      <p:cxnSp>
        <p:nvCxnSpPr>
          <p:cNvPr id="613" name="Google Shape;613;p61"/>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614" name="Google Shape;614;p61"/>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615" name="Google Shape;615;p61"/>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00">
                <a:solidFill>
                  <a:srgbClr val="92989C"/>
                </a:solidFill>
                <a:latin typeface="Avenir"/>
                <a:ea typeface="Avenir"/>
                <a:cs typeface="Avenir"/>
                <a:sym typeface="Avenir"/>
              </a:defRPr>
            </a:lvl1pPr>
            <a:lvl2pPr indent="0" lvl="1" marL="0" marR="0" rtl="0" algn="r">
              <a:spcBef>
                <a:spcPts val="0"/>
              </a:spcBef>
              <a:spcAft>
                <a:spcPts val="0"/>
              </a:spcAft>
              <a:buNone/>
              <a:defRPr sz="800">
                <a:solidFill>
                  <a:srgbClr val="92989C"/>
                </a:solidFill>
                <a:latin typeface="Avenir"/>
                <a:ea typeface="Avenir"/>
                <a:cs typeface="Avenir"/>
                <a:sym typeface="Avenir"/>
              </a:defRPr>
            </a:lvl2pPr>
            <a:lvl3pPr indent="0" lvl="2" marL="0" marR="0" rtl="0" algn="r">
              <a:spcBef>
                <a:spcPts val="0"/>
              </a:spcBef>
              <a:spcAft>
                <a:spcPts val="0"/>
              </a:spcAft>
              <a:buNone/>
              <a:defRPr sz="800">
                <a:solidFill>
                  <a:srgbClr val="92989C"/>
                </a:solidFill>
                <a:latin typeface="Avenir"/>
                <a:ea typeface="Avenir"/>
                <a:cs typeface="Avenir"/>
                <a:sym typeface="Avenir"/>
              </a:defRPr>
            </a:lvl3pPr>
            <a:lvl4pPr indent="0" lvl="3" marL="0" marR="0" rtl="0" algn="r">
              <a:spcBef>
                <a:spcPts val="0"/>
              </a:spcBef>
              <a:spcAft>
                <a:spcPts val="0"/>
              </a:spcAft>
              <a:buNone/>
              <a:defRPr sz="800">
                <a:solidFill>
                  <a:srgbClr val="92989C"/>
                </a:solidFill>
                <a:latin typeface="Avenir"/>
                <a:ea typeface="Avenir"/>
                <a:cs typeface="Avenir"/>
                <a:sym typeface="Avenir"/>
              </a:defRPr>
            </a:lvl4pPr>
            <a:lvl5pPr indent="0" lvl="4" marL="0" marR="0" rtl="0" algn="r">
              <a:spcBef>
                <a:spcPts val="0"/>
              </a:spcBef>
              <a:spcAft>
                <a:spcPts val="0"/>
              </a:spcAft>
              <a:buNone/>
              <a:defRPr sz="800">
                <a:solidFill>
                  <a:srgbClr val="92989C"/>
                </a:solidFill>
                <a:latin typeface="Avenir"/>
                <a:ea typeface="Avenir"/>
                <a:cs typeface="Avenir"/>
                <a:sym typeface="Avenir"/>
              </a:defRPr>
            </a:lvl5pPr>
            <a:lvl6pPr indent="0" lvl="5" marL="0" marR="0" rtl="0" algn="r">
              <a:spcBef>
                <a:spcPts val="0"/>
              </a:spcBef>
              <a:spcAft>
                <a:spcPts val="0"/>
              </a:spcAft>
              <a:buNone/>
              <a:defRPr sz="800">
                <a:solidFill>
                  <a:srgbClr val="92989C"/>
                </a:solidFill>
                <a:latin typeface="Avenir"/>
                <a:ea typeface="Avenir"/>
                <a:cs typeface="Avenir"/>
                <a:sym typeface="Avenir"/>
              </a:defRPr>
            </a:lvl6pPr>
            <a:lvl7pPr indent="0" lvl="6" marL="0" marR="0" rtl="0" algn="r">
              <a:spcBef>
                <a:spcPts val="0"/>
              </a:spcBef>
              <a:spcAft>
                <a:spcPts val="0"/>
              </a:spcAft>
              <a:buNone/>
              <a:defRPr sz="800">
                <a:solidFill>
                  <a:srgbClr val="92989C"/>
                </a:solidFill>
                <a:latin typeface="Avenir"/>
                <a:ea typeface="Avenir"/>
                <a:cs typeface="Avenir"/>
                <a:sym typeface="Avenir"/>
              </a:defRPr>
            </a:lvl7pPr>
            <a:lvl8pPr indent="0" lvl="7" marL="0" marR="0" rtl="0" algn="r">
              <a:spcBef>
                <a:spcPts val="0"/>
              </a:spcBef>
              <a:spcAft>
                <a:spcPts val="0"/>
              </a:spcAft>
              <a:buNone/>
              <a:defRPr sz="800">
                <a:solidFill>
                  <a:srgbClr val="92989C"/>
                </a:solidFill>
                <a:latin typeface="Avenir"/>
                <a:ea typeface="Avenir"/>
                <a:cs typeface="Avenir"/>
                <a:sym typeface="Avenir"/>
              </a:defRPr>
            </a:lvl8pPr>
            <a:lvl9pPr indent="0" lvl="8" marL="0" marR="0" rtl="0" algn="r">
              <a:spcBef>
                <a:spcPts val="0"/>
              </a:spcBef>
              <a:spcAft>
                <a:spcPts val="0"/>
              </a:spcAft>
              <a:buNone/>
              <a:defRPr sz="800">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616" name="Google Shape;616;p61"/>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bullets Only">
  <p:cSld name="Sub-bullets Only">
    <p:spTree>
      <p:nvGrpSpPr>
        <p:cNvPr id="41" name="Shape 41"/>
        <p:cNvGrpSpPr/>
        <p:nvPr/>
      </p:nvGrpSpPr>
      <p:grpSpPr>
        <a:xfrm>
          <a:off x="0" y="0"/>
          <a:ext cx="0" cy="0"/>
          <a:chOff x="0" y="0"/>
          <a:chExt cx="0" cy="0"/>
        </a:xfrm>
      </p:grpSpPr>
      <p:cxnSp>
        <p:nvCxnSpPr>
          <p:cNvPr id="42" name="Google Shape;42;p7"/>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43" name="Google Shape;43;p7"/>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44" name="Google Shape;44;p7"/>
          <p:cNvSpPr txBox="1"/>
          <p:nvPr>
            <p:ph idx="1" type="body"/>
          </p:nvPr>
        </p:nvSpPr>
        <p:spPr>
          <a:xfrm>
            <a:off x="304800" y="1047750"/>
            <a:ext cx="8579991" cy="35814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Clr>
                <a:srgbClr val="7F7F7F"/>
              </a:buClr>
              <a:buSzPts val="850"/>
              <a:buFont typeface="Noto Sans Symbols"/>
              <a:buNone/>
              <a:defRPr b="0" i="0" sz="1700" u="none" cap="none" strike="noStrike">
                <a:solidFill>
                  <a:srgbClr val="5D6673"/>
                </a:solidFill>
                <a:latin typeface="Avenir"/>
                <a:ea typeface="Avenir"/>
                <a:cs typeface="Avenir"/>
                <a:sym typeface="Avenir"/>
              </a:defRPr>
            </a:lvl1pPr>
            <a:lvl2pPr indent="-276225" lvl="1" marL="914400" marR="0" rtl="0" algn="l">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5" name="Google Shape;45;p7"/>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00" u="none" cap="none" strike="noStrike">
                <a:solidFill>
                  <a:srgbClr val="92989C"/>
                </a:solidFill>
                <a:latin typeface="Avenir"/>
                <a:ea typeface="Avenir"/>
                <a:cs typeface="Avenir"/>
                <a:sym typeface="Avenir"/>
              </a:defRPr>
            </a:lvl1pPr>
            <a:lvl2pPr indent="0" lvl="1" marL="0" marR="0" rtl="0" algn="r">
              <a:spcBef>
                <a:spcPts val="0"/>
              </a:spcBef>
              <a:spcAft>
                <a:spcPts val="0"/>
              </a:spcAft>
              <a:buNone/>
              <a:defRPr b="0" i="0" sz="800" u="none" cap="none" strike="noStrike">
                <a:solidFill>
                  <a:srgbClr val="92989C"/>
                </a:solidFill>
                <a:latin typeface="Avenir"/>
                <a:ea typeface="Avenir"/>
                <a:cs typeface="Avenir"/>
                <a:sym typeface="Avenir"/>
              </a:defRPr>
            </a:lvl2pPr>
            <a:lvl3pPr indent="0" lvl="2" marL="0" marR="0" rtl="0" algn="r">
              <a:spcBef>
                <a:spcPts val="0"/>
              </a:spcBef>
              <a:spcAft>
                <a:spcPts val="0"/>
              </a:spcAft>
              <a:buNone/>
              <a:defRPr b="0" i="0" sz="800" u="none" cap="none" strike="noStrike">
                <a:solidFill>
                  <a:srgbClr val="92989C"/>
                </a:solidFill>
                <a:latin typeface="Avenir"/>
                <a:ea typeface="Avenir"/>
                <a:cs typeface="Avenir"/>
                <a:sym typeface="Avenir"/>
              </a:defRPr>
            </a:lvl3pPr>
            <a:lvl4pPr indent="0" lvl="3" marL="0" marR="0" rtl="0" algn="r">
              <a:spcBef>
                <a:spcPts val="0"/>
              </a:spcBef>
              <a:spcAft>
                <a:spcPts val="0"/>
              </a:spcAft>
              <a:buNone/>
              <a:defRPr b="0" i="0" sz="800" u="none" cap="none" strike="noStrike">
                <a:solidFill>
                  <a:srgbClr val="92989C"/>
                </a:solidFill>
                <a:latin typeface="Avenir"/>
                <a:ea typeface="Avenir"/>
                <a:cs typeface="Avenir"/>
                <a:sym typeface="Avenir"/>
              </a:defRPr>
            </a:lvl4pPr>
            <a:lvl5pPr indent="0" lvl="4" marL="0" marR="0" rtl="0" algn="r">
              <a:spcBef>
                <a:spcPts val="0"/>
              </a:spcBef>
              <a:spcAft>
                <a:spcPts val="0"/>
              </a:spcAft>
              <a:buNone/>
              <a:defRPr b="0" i="0" sz="800" u="none" cap="none" strike="noStrike">
                <a:solidFill>
                  <a:srgbClr val="92989C"/>
                </a:solidFill>
                <a:latin typeface="Avenir"/>
                <a:ea typeface="Avenir"/>
                <a:cs typeface="Avenir"/>
                <a:sym typeface="Avenir"/>
              </a:defRPr>
            </a:lvl5pPr>
            <a:lvl6pPr indent="0" lvl="5" marL="0" marR="0" rtl="0" algn="r">
              <a:spcBef>
                <a:spcPts val="0"/>
              </a:spcBef>
              <a:spcAft>
                <a:spcPts val="0"/>
              </a:spcAft>
              <a:buNone/>
              <a:defRPr b="0" i="0" sz="800" u="none" cap="none" strike="noStrike">
                <a:solidFill>
                  <a:srgbClr val="92989C"/>
                </a:solidFill>
                <a:latin typeface="Avenir"/>
                <a:ea typeface="Avenir"/>
                <a:cs typeface="Avenir"/>
                <a:sym typeface="Avenir"/>
              </a:defRPr>
            </a:lvl6pPr>
            <a:lvl7pPr indent="0" lvl="6" marL="0" marR="0" rtl="0" algn="r">
              <a:spcBef>
                <a:spcPts val="0"/>
              </a:spcBef>
              <a:spcAft>
                <a:spcPts val="0"/>
              </a:spcAft>
              <a:buNone/>
              <a:defRPr b="0" i="0" sz="800" u="none" cap="none" strike="noStrike">
                <a:solidFill>
                  <a:srgbClr val="92989C"/>
                </a:solidFill>
                <a:latin typeface="Avenir"/>
                <a:ea typeface="Avenir"/>
                <a:cs typeface="Avenir"/>
                <a:sym typeface="Avenir"/>
              </a:defRPr>
            </a:lvl7pPr>
            <a:lvl8pPr indent="0" lvl="7" marL="0" marR="0" rtl="0" algn="r">
              <a:spcBef>
                <a:spcPts val="0"/>
              </a:spcBef>
              <a:spcAft>
                <a:spcPts val="0"/>
              </a:spcAft>
              <a:buNone/>
              <a:defRPr b="0" i="0" sz="800" u="none" cap="none" strike="noStrike">
                <a:solidFill>
                  <a:srgbClr val="92989C"/>
                </a:solidFill>
                <a:latin typeface="Avenir"/>
                <a:ea typeface="Avenir"/>
                <a:cs typeface="Avenir"/>
                <a:sym typeface="Avenir"/>
              </a:defRPr>
            </a:lvl8pPr>
            <a:lvl9pPr indent="0" lvl="8" marL="0" marR="0" rtl="0" algn="r">
              <a:spcBef>
                <a:spcPts val="0"/>
              </a:spcBef>
              <a:spcAft>
                <a:spcPts val="0"/>
              </a:spcAft>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46" name="Google Shape;46;p7"/>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sp>
        <p:nvSpPr>
          <p:cNvPr id="47" name="Google Shape;47;p7"/>
          <p:cNvSpPr txBox="1"/>
          <p:nvPr>
            <p:ph type="title"/>
          </p:nvPr>
        </p:nvSpPr>
        <p:spPr>
          <a:xfrm>
            <a:off x="304800" y="0"/>
            <a:ext cx="70104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pic>
        <p:nvPicPr>
          <p:cNvPr descr="intent_blue_on_transparent.png" id="48" name="Google Shape;48;p7"/>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column bulleted">
  <p:cSld name="Two-column bulleted">
    <p:spTree>
      <p:nvGrpSpPr>
        <p:cNvPr id="49" name="Shape 49"/>
        <p:cNvGrpSpPr/>
        <p:nvPr/>
      </p:nvGrpSpPr>
      <p:grpSpPr>
        <a:xfrm>
          <a:off x="0" y="0"/>
          <a:ext cx="0" cy="0"/>
          <a:chOff x="0" y="0"/>
          <a:chExt cx="0" cy="0"/>
        </a:xfrm>
      </p:grpSpPr>
      <p:cxnSp>
        <p:nvCxnSpPr>
          <p:cNvPr id="50" name="Google Shape;50;p8"/>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1" name="Google Shape;51;p8"/>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52" name="Google Shape;52;p8"/>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53" name="Google Shape;53;p8"/>
          <p:cNvSpPr txBox="1"/>
          <p:nvPr>
            <p:ph type="title"/>
          </p:nvPr>
        </p:nvSpPr>
        <p:spPr>
          <a:xfrm>
            <a:off x="304800" y="0"/>
            <a:ext cx="70104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54" name="Google Shape;54;p8"/>
          <p:cNvSpPr txBox="1"/>
          <p:nvPr>
            <p:ph idx="1" type="body"/>
          </p:nvPr>
        </p:nvSpPr>
        <p:spPr>
          <a:xfrm>
            <a:off x="304800" y="1047750"/>
            <a:ext cx="4122318" cy="3581400"/>
          </a:xfrm>
          <a:prstGeom prst="rect">
            <a:avLst/>
          </a:prstGeom>
          <a:noFill/>
          <a:ln>
            <a:noFill/>
          </a:ln>
        </p:spPr>
        <p:txBody>
          <a:bodyPr anchorCtr="0" anchor="t" bIns="91425" lIns="91425" spcFirstLastPara="1" rIns="91425" wrap="square" tIns="91425"/>
          <a:lstStyle>
            <a:lvl1pPr indent="-282575" lvl="0" marL="457200" marR="0" rtl="0" algn="l">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5" name="Google Shape;55;p8"/>
          <p:cNvSpPr txBox="1"/>
          <p:nvPr>
            <p:ph idx="2" type="body"/>
          </p:nvPr>
        </p:nvSpPr>
        <p:spPr>
          <a:xfrm>
            <a:off x="4701577" y="1047750"/>
            <a:ext cx="4122318" cy="3581400"/>
          </a:xfrm>
          <a:prstGeom prst="rect">
            <a:avLst/>
          </a:prstGeom>
          <a:noFill/>
          <a:ln>
            <a:noFill/>
          </a:ln>
        </p:spPr>
        <p:txBody>
          <a:bodyPr anchorCtr="0" anchor="t" bIns="91425" lIns="91425" spcFirstLastPara="1" rIns="91425" wrap="square" tIns="91425"/>
          <a:lstStyle>
            <a:lvl1pPr indent="-282575" lvl="0" marL="457200" marR="0" rtl="0" algn="l">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6" name="Google Shape;56;p8"/>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00" u="none" cap="none" strike="noStrike">
                <a:solidFill>
                  <a:srgbClr val="92989C"/>
                </a:solidFill>
                <a:latin typeface="Avenir"/>
                <a:ea typeface="Avenir"/>
                <a:cs typeface="Avenir"/>
                <a:sym typeface="Avenir"/>
              </a:defRPr>
            </a:lvl1pPr>
            <a:lvl2pPr indent="0" lvl="1" marL="0" marR="0" rtl="0" algn="r">
              <a:spcBef>
                <a:spcPts val="0"/>
              </a:spcBef>
              <a:spcAft>
                <a:spcPts val="0"/>
              </a:spcAft>
              <a:buNone/>
              <a:defRPr b="0" i="0" sz="800" u="none" cap="none" strike="noStrike">
                <a:solidFill>
                  <a:srgbClr val="92989C"/>
                </a:solidFill>
                <a:latin typeface="Avenir"/>
                <a:ea typeface="Avenir"/>
                <a:cs typeface="Avenir"/>
                <a:sym typeface="Avenir"/>
              </a:defRPr>
            </a:lvl2pPr>
            <a:lvl3pPr indent="0" lvl="2" marL="0" marR="0" rtl="0" algn="r">
              <a:spcBef>
                <a:spcPts val="0"/>
              </a:spcBef>
              <a:spcAft>
                <a:spcPts val="0"/>
              </a:spcAft>
              <a:buNone/>
              <a:defRPr b="0" i="0" sz="800" u="none" cap="none" strike="noStrike">
                <a:solidFill>
                  <a:srgbClr val="92989C"/>
                </a:solidFill>
                <a:latin typeface="Avenir"/>
                <a:ea typeface="Avenir"/>
                <a:cs typeface="Avenir"/>
                <a:sym typeface="Avenir"/>
              </a:defRPr>
            </a:lvl3pPr>
            <a:lvl4pPr indent="0" lvl="3" marL="0" marR="0" rtl="0" algn="r">
              <a:spcBef>
                <a:spcPts val="0"/>
              </a:spcBef>
              <a:spcAft>
                <a:spcPts val="0"/>
              </a:spcAft>
              <a:buNone/>
              <a:defRPr b="0" i="0" sz="800" u="none" cap="none" strike="noStrike">
                <a:solidFill>
                  <a:srgbClr val="92989C"/>
                </a:solidFill>
                <a:latin typeface="Avenir"/>
                <a:ea typeface="Avenir"/>
                <a:cs typeface="Avenir"/>
                <a:sym typeface="Avenir"/>
              </a:defRPr>
            </a:lvl4pPr>
            <a:lvl5pPr indent="0" lvl="4" marL="0" marR="0" rtl="0" algn="r">
              <a:spcBef>
                <a:spcPts val="0"/>
              </a:spcBef>
              <a:spcAft>
                <a:spcPts val="0"/>
              </a:spcAft>
              <a:buNone/>
              <a:defRPr b="0" i="0" sz="800" u="none" cap="none" strike="noStrike">
                <a:solidFill>
                  <a:srgbClr val="92989C"/>
                </a:solidFill>
                <a:latin typeface="Avenir"/>
                <a:ea typeface="Avenir"/>
                <a:cs typeface="Avenir"/>
                <a:sym typeface="Avenir"/>
              </a:defRPr>
            </a:lvl5pPr>
            <a:lvl6pPr indent="0" lvl="5" marL="0" marR="0" rtl="0" algn="r">
              <a:spcBef>
                <a:spcPts val="0"/>
              </a:spcBef>
              <a:spcAft>
                <a:spcPts val="0"/>
              </a:spcAft>
              <a:buNone/>
              <a:defRPr b="0" i="0" sz="800" u="none" cap="none" strike="noStrike">
                <a:solidFill>
                  <a:srgbClr val="92989C"/>
                </a:solidFill>
                <a:latin typeface="Avenir"/>
                <a:ea typeface="Avenir"/>
                <a:cs typeface="Avenir"/>
                <a:sym typeface="Avenir"/>
              </a:defRPr>
            </a:lvl6pPr>
            <a:lvl7pPr indent="0" lvl="6" marL="0" marR="0" rtl="0" algn="r">
              <a:spcBef>
                <a:spcPts val="0"/>
              </a:spcBef>
              <a:spcAft>
                <a:spcPts val="0"/>
              </a:spcAft>
              <a:buNone/>
              <a:defRPr b="0" i="0" sz="800" u="none" cap="none" strike="noStrike">
                <a:solidFill>
                  <a:srgbClr val="92989C"/>
                </a:solidFill>
                <a:latin typeface="Avenir"/>
                <a:ea typeface="Avenir"/>
                <a:cs typeface="Avenir"/>
                <a:sym typeface="Avenir"/>
              </a:defRPr>
            </a:lvl7pPr>
            <a:lvl8pPr indent="0" lvl="7" marL="0" marR="0" rtl="0" algn="r">
              <a:spcBef>
                <a:spcPts val="0"/>
              </a:spcBef>
              <a:spcAft>
                <a:spcPts val="0"/>
              </a:spcAft>
              <a:buNone/>
              <a:defRPr b="0" i="0" sz="800" u="none" cap="none" strike="noStrike">
                <a:solidFill>
                  <a:srgbClr val="92989C"/>
                </a:solidFill>
                <a:latin typeface="Avenir"/>
                <a:ea typeface="Avenir"/>
                <a:cs typeface="Avenir"/>
                <a:sym typeface="Avenir"/>
              </a:defRPr>
            </a:lvl8pPr>
            <a:lvl9pPr indent="0" lvl="8" marL="0" marR="0" rtl="0" algn="r">
              <a:spcBef>
                <a:spcPts val="0"/>
              </a:spcBef>
              <a:spcAft>
                <a:spcPts val="0"/>
              </a:spcAft>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57" name="Google Shape;57;p8"/>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58" name="Google Shape;58;p8"/>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column numbered">
  <p:cSld name="Two-column numbered">
    <p:spTree>
      <p:nvGrpSpPr>
        <p:cNvPr id="59" name="Shape 59"/>
        <p:cNvGrpSpPr/>
        <p:nvPr/>
      </p:nvGrpSpPr>
      <p:grpSpPr>
        <a:xfrm>
          <a:off x="0" y="0"/>
          <a:ext cx="0" cy="0"/>
          <a:chOff x="0" y="0"/>
          <a:chExt cx="0" cy="0"/>
        </a:xfrm>
      </p:grpSpPr>
      <p:cxnSp>
        <p:nvCxnSpPr>
          <p:cNvPr id="60" name="Google Shape;60;p9"/>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61" name="Google Shape;61;p9"/>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cxnSp>
        <p:nvCxnSpPr>
          <p:cNvPr id="62" name="Google Shape;62;p9"/>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63" name="Google Shape;63;p9"/>
          <p:cNvSpPr txBox="1"/>
          <p:nvPr>
            <p:ph idx="1" type="body"/>
          </p:nvPr>
        </p:nvSpPr>
        <p:spPr>
          <a:xfrm>
            <a:off x="304800" y="1047750"/>
            <a:ext cx="4122318" cy="3581400"/>
          </a:xfrm>
          <a:prstGeom prst="rect">
            <a:avLst/>
          </a:prstGeom>
          <a:noFill/>
          <a:ln>
            <a:noFill/>
          </a:ln>
        </p:spPr>
        <p:txBody>
          <a:bodyPr anchorCtr="0" anchor="t" bIns="91425" lIns="91425" spcFirstLastPara="1" rIns="91425" wrap="square" tIns="91425"/>
          <a:lstStyle>
            <a:lvl1pPr indent="-331152" lvl="0" marL="457200" marR="0" rtl="0" algn="l">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64" name="Google Shape;64;p9"/>
          <p:cNvSpPr txBox="1"/>
          <p:nvPr>
            <p:ph type="title"/>
          </p:nvPr>
        </p:nvSpPr>
        <p:spPr>
          <a:xfrm>
            <a:off x="304800" y="0"/>
            <a:ext cx="70104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65" name="Google Shape;65;p9"/>
          <p:cNvSpPr txBox="1"/>
          <p:nvPr>
            <p:ph idx="2" type="body"/>
          </p:nvPr>
        </p:nvSpPr>
        <p:spPr>
          <a:xfrm>
            <a:off x="4700615" y="1047750"/>
            <a:ext cx="4122318" cy="3581400"/>
          </a:xfrm>
          <a:prstGeom prst="rect">
            <a:avLst/>
          </a:prstGeom>
          <a:noFill/>
          <a:ln>
            <a:noFill/>
          </a:ln>
        </p:spPr>
        <p:txBody>
          <a:bodyPr anchorCtr="0" anchor="t" bIns="91425" lIns="91425" spcFirstLastPara="1" rIns="91425" wrap="square" tIns="91425"/>
          <a:lstStyle>
            <a:lvl1pPr indent="-331152" lvl="0" marL="457200" marR="0" rtl="0" algn="l">
              <a:spcBef>
                <a:spcPts val="700"/>
              </a:spcBef>
              <a:spcAft>
                <a:spcPts val="0"/>
              </a:spcAft>
              <a:buClr>
                <a:srgbClr val="7F7F7F"/>
              </a:buClr>
              <a:buSzPts val="1615"/>
              <a:buFont typeface="Questrial"/>
              <a:buAutoNum type="arabicPeriod"/>
              <a:defRPr b="0" i="0" sz="1700" u="none" cap="none" strike="noStrike">
                <a:solidFill>
                  <a:srgbClr val="5D6673"/>
                </a:solidFill>
                <a:latin typeface="Avenir"/>
                <a:ea typeface="Avenir"/>
                <a:cs typeface="Avenir"/>
                <a:sym typeface="Avenir"/>
              </a:defRPr>
            </a:lvl1pPr>
            <a:lvl2pPr indent="-304800" lvl="1" marL="914400" marR="0" rtl="0" algn="l">
              <a:spcBef>
                <a:spcPts val="300"/>
              </a:spcBef>
              <a:spcAft>
                <a:spcPts val="0"/>
              </a:spcAft>
              <a:buClr>
                <a:srgbClr val="7F7F7F"/>
              </a:buClr>
              <a:buSzPts val="1200"/>
              <a:buFont typeface="Questrial"/>
              <a:buAutoNum type="romanLcPeriod"/>
              <a:defRPr b="0" i="0" sz="1500" u="none" cap="none" strike="noStrike">
                <a:solidFill>
                  <a:srgbClr val="92989C"/>
                </a:solidFill>
                <a:latin typeface="Avenir"/>
                <a:ea typeface="Avenir"/>
                <a:cs typeface="Avenir"/>
                <a:sym typeface="Avenir"/>
              </a:defRPr>
            </a:lvl2pPr>
            <a:lvl3pPr indent="-286385" lvl="2" marL="1371600" marR="0" rtl="0" algn="l">
              <a:spcBef>
                <a:spcPts val="300"/>
              </a:spcBef>
              <a:spcAft>
                <a:spcPts val="0"/>
              </a:spcAft>
              <a:buClr>
                <a:srgbClr val="7F7F7F"/>
              </a:buClr>
              <a:buSzPts val="910"/>
              <a:buFont typeface="Questrial"/>
              <a:buAutoNum type="alphaLcPeriod"/>
              <a:defRPr b="0" i="0" sz="1300" u="none" cap="none" strike="noStrike">
                <a:solidFill>
                  <a:srgbClr val="92989C"/>
                </a:solidFill>
                <a:latin typeface="Avenir"/>
                <a:ea typeface="Avenir"/>
                <a:cs typeface="Avenir"/>
                <a:sym typeface="Avenir"/>
              </a:defRPr>
            </a:lvl3pPr>
            <a:lvl4pPr indent="-273050" lvl="3" marL="1828800" marR="0" rtl="0" algn="l">
              <a:spcBef>
                <a:spcPts val="300"/>
              </a:spcBef>
              <a:spcAft>
                <a:spcPts val="0"/>
              </a:spcAft>
              <a:buClr>
                <a:srgbClr val="7F7F7F"/>
              </a:buClr>
              <a:buSzPts val="700"/>
              <a:buFont typeface="Arial"/>
              <a:buChar char="•"/>
              <a:defRPr b="0" i="0" sz="1400" u="none" cap="none" strike="noStrike">
                <a:solidFill>
                  <a:srgbClr val="92989C"/>
                </a:solidFill>
                <a:latin typeface="Avenir"/>
                <a:ea typeface="Avenir"/>
                <a:cs typeface="Avenir"/>
                <a:sym typeface="Avenir"/>
              </a:defRPr>
            </a:lvl4pPr>
            <a:lvl5pPr indent="-273050" lvl="4" marL="2286000" marR="0" rtl="0" algn="l">
              <a:spcBef>
                <a:spcPts val="300"/>
              </a:spcBef>
              <a:spcAft>
                <a:spcPts val="0"/>
              </a:spcAft>
              <a:buClr>
                <a:srgbClr val="7F7F7F"/>
              </a:buClr>
              <a:buSzPts val="700"/>
              <a:buFont typeface="Arial"/>
              <a:buChar char="•"/>
              <a:defRPr b="0" i="0" sz="14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66" name="Google Shape;66;p9"/>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00" u="none" cap="none" strike="noStrike">
                <a:solidFill>
                  <a:srgbClr val="92989C"/>
                </a:solidFill>
                <a:latin typeface="Avenir"/>
                <a:ea typeface="Avenir"/>
                <a:cs typeface="Avenir"/>
                <a:sym typeface="Avenir"/>
              </a:defRPr>
            </a:lvl1pPr>
            <a:lvl2pPr indent="0" lvl="1" marL="0" marR="0" rtl="0" algn="r">
              <a:spcBef>
                <a:spcPts val="0"/>
              </a:spcBef>
              <a:spcAft>
                <a:spcPts val="0"/>
              </a:spcAft>
              <a:buNone/>
              <a:defRPr b="0" i="0" sz="800" u="none" cap="none" strike="noStrike">
                <a:solidFill>
                  <a:srgbClr val="92989C"/>
                </a:solidFill>
                <a:latin typeface="Avenir"/>
                <a:ea typeface="Avenir"/>
                <a:cs typeface="Avenir"/>
                <a:sym typeface="Avenir"/>
              </a:defRPr>
            </a:lvl2pPr>
            <a:lvl3pPr indent="0" lvl="2" marL="0" marR="0" rtl="0" algn="r">
              <a:spcBef>
                <a:spcPts val="0"/>
              </a:spcBef>
              <a:spcAft>
                <a:spcPts val="0"/>
              </a:spcAft>
              <a:buNone/>
              <a:defRPr b="0" i="0" sz="800" u="none" cap="none" strike="noStrike">
                <a:solidFill>
                  <a:srgbClr val="92989C"/>
                </a:solidFill>
                <a:latin typeface="Avenir"/>
                <a:ea typeface="Avenir"/>
                <a:cs typeface="Avenir"/>
                <a:sym typeface="Avenir"/>
              </a:defRPr>
            </a:lvl3pPr>
            <a:lvl4pPr indent="0" lvl="3" marL="0" marR="0" rtl="0" algn="r">
              <a:spcBef>
                <a:spcPts val="0"/>
              </a:spcBef>
              <a:spcAft>
                <a:spcPts val="0"/>
              </a:spcAft>
              <a:buNone/>
              <a:defRPr b="0" i="0" sz="800" u="none" cap="none" strike="noStrike">
                <a:solidFill>
                  <a:srgbClr val="92989C"/>
                </a:solidFill>
                <a:latin typeface="Avenir"/>
                <a:ea typeface="Avenir"/>
                <a:cs typeface="Avenir"/>
                <a:sym typeface="Avenir"/>
              </a:defRPr>
            </a:lvl4pPr>
            <a:lvl5pPr indent="0" lvl="4" marL="0" marR="0" rtl="0" algn="r">
              <a:spcBef>
                <a:spcPts val="0"/>
              </a:spcBef>
              <a:spcAft>
                <a:spcPts val="0"/>
              </a:spcAft>
              <a:buNone/>
              <a:defRPr b="0" i="0" sz="800" u="none" cap="none" strike="noStrike">
                <a:solidFill>
                  <a:srgbClr val="92989C"/>
                </a:solidFill>
                <a:latin typeface="Avenir"/>
                <a:ea typeface="Avenir"/>
                <a:cs typeface="Avenir"/>
                <a:sym typeface="Avenir"/>
              </a:defRPr>
            </a:lvl5pPr>
            <a:lvl6pPr indent="0" lvl="5" marL="0" marR="0" rtl="0" algn="r">
              <a:spcBef>
                <a:spcPts val="0"/>
              </a:spcBef>
              <a:spcAft>
                <a:spcPts val="0"/>
              </a:spcAft>
              <a:buNone/>
              <a:defRPr b="0" i="0" sz="800" u="none" cap="none" strike="noStrike">
                <a:solidFill>
                  <a:srgbClr val="92989C"/>
                </a:solidFill>
                <a:latin typeface="Avenir"/>
                <a:ea typeface="Avenir"/>
                <a:cs typeface="Avenir"/>
                <a:sym typeface="Avenir"/>
              </a:defRPr>
            </a:lvl6pPr>
            <a:lvl7pPr indent="0" lvl="6" marL="0" marR="0" rtl="0" algn="r">
              <a:spcBef>
                <a:spcPts val="0"/>
              </a:spcBef>
              <a:spcAft>
                <a:spcPts val="0"/>
              </a:spcAft>
              <a:buNone/>
              <a:defRPr b="0" i="0" sz="800" u="none" cap="none" strike="noStrike">
                <a:solidFill>
                  <a:srgbClr val="92989C"/>
                </a:solidFill>
                <a:latin typeface="Avenir"/>
                <a:ea typeface="Avenir"/>
                <a:cs typeface="Avenir"/>
                <a:sym typeface="Avenir"/>
              </a:defRPr>
            </a:lvl7pPr>
            <a:lvl8pPr indent="0" lvl="7" marL="0" marR="0" rtl="0" algn="r">
              <a:spcBef>
                <a:spcPts val="0"/>
              </a:spcBef>
              <a:spcAft>
                <a:spcPts val="0"/>
              </a:spcAft>
              <a:buNone/>
              <a:defRPr b="0" i="0" sz="800" u="none" cap="none" strike="noStrike">
                <a:solidFill>
                  <a:srgbClr val="92989C"/>
                </a:solidFill>
                <a:latin typeface="Avenir"/>
                <a:ea typeface="Avenir"/>
                <a:cs typeface="Avenir"/>
                <a:sym typeface="Avenir"/>
              </a:defRPr>
            </a:lvl8pPr>
            <a:lvl9pPr indent="0" lvl="8" marL="0" marR="0" rtl="0" algn="r">
              <a:spcBef>
                <a:spcPts val="0"/>
              </a:spcBef>
              <a:spcAft>
                <a:spcPts val="0"/>
              </a:spcAft>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67" name="Google Shape;67;p9"/>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68" name="Google Shape;68;p9"/>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or chart with bulleted copy">
  <p:cSld name="Image or chart with bulleted copy">
    <p:spTree>
      <p:nvGrpSpPr>
        <p:cNvPr id="69" name="Shape 69"/>
        <p:cNvGrpSpPr/>
        <p:nvPr/>
      </p:nvGrpSpPr>
      <p:grpSpPr>
        <a:xfrm>
          <a:off x="0" y="0"/>
          <a:ext cx="0" cy="0"/>
          <a:chOff x="0" y="0"/>
          <a:chExt cx="0" cy="0"/>
        </a:xfrm>
      </p:grpSpPr>
      <p:cxnSp>
        <p:nvCxnSpPr>
          <p:cNvPr id="70" name="Google Shape;70;p10"/>
          <p:cNvCxnSpPr/>
          <p:nvPr/>
        </p:nvCxnSpPr>
        <p:spPr>
          <a:xfrm>
            <a:off x="0" y="819150"/>
            <a:ext cx="9144000" cy="0"/>
          </a:xfrm>
          <a:prstGeom prst="straightConnector1">
            <a:avLst/>
          </a:prstGeom>
          <a:noFill/>
          <a:ln cap="flat" cmpd="sng" w="9525">
            <a:solidFill>
              <a:srgbClr val="D8D8D8"/>
            </a:solidFill>
            <a:prstDash val="solid"/>
            <a:round/>
            <a:headEnd len="sm" w="sm" type="none"/>
            <a:tailEnd len="sm" w="sm" type="none"/>
          </a:ln>
        </p:spPr>
      </p:cxnSp>
      <p:cxnSp>
        <p:nvCxnSpPr>
          <p:cNvPr id="71" name="Google Shape;71;p10"/>
          <p:cNvCxnSpPr/>
          <p:nvPr/>
        </p:nvCxnSpPr>
        <p:spPr>
          <a:xfrm>
            <a:off x="0" y="4933950"/>
            <a:ext cx="9144000" cy="0"/>
          </a:xfrm>
          <a:prstGeom prst="straightConnector1">
            <a:avLst/>
          </a:prstGeom>
          <a:noFill/>
          <a:ln cap="flat" cmpd="sng" w="9525">
            <a:solidFill>
              <a:srgbClr val="D8D8D8"/>
            </a:solidFill>
            <a:prstDash val="solid"/>
            <a:round/>
            <a:headEnd len="sm" w="sm" type="none"/>
            <a:tailEnd len="sm" w="sm" type="none"/>
          </a:ln>
        </p:spPr>
      </p:cxnSp>
      <p:sp>
        <p:nvSpPr>
          <p:cNvPr id="72" name="Google Shape;72;p10"/>
          <p:cNvSpPr txBox="1"/>
          <p:nvPr>
            <p:ph idx="1" type="body"/>
          </p:nvPr>
        </p:nvSpPr>
        <p:spPr>
          <a:xfrm>
            <a:off x="304800" y="1047750"/>
            <a:ext cx="4122738" cy="3581400"/>
          </a:xfrm>
          <a:prstGeom prst="rect">
            <a:avLst/>
          </a:prstGeom>
          <a:noFill/>
          <a:ln>
            <a:noFill/>
          </a:ln>
        </p:spPr>
        <p:txBody>
          <a:bodyPr anchorCtr="0" anchor="t" bIns="91425" lIns="91425" spcFirstLastPara="1" rIns="91425" wrap="square" tIns="91425"/>
          <a:lstStyle>
            <a:lvl1pPr indent="-228600" lvl="0" marL="457200" marR="0" rtl="0" algn="l">
              <a:spcBef>
                <a:spcPts val="700"/>
              </a:spcBef>
              <a:spcAft>
                <a:spcPts val="0"/>
              </a:spcAft>
              <a:buSzPts val="1400"/>
              <a:buNone/>
              <a:defRPr b="0" i="0" sz="1700" u="none" cap="none" strike="noStrike">
                <a:solidFill>
                  <a:srgbClr val="9AA2AB"/>
                </a:solidFill>
                <a:latin typeface="Avenir"/>
                <a:ea typeface="Avenir"/>
                <a:cs typeface="Avenir"/>
                <a:sym typeface="Avenir"/>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Avenir"/>
                <a:ea typeface="Avenir"/>
                <a:cs typeface="Avenir"/>
                <a:sym typeface="Avenir"/>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Avenir"/>
                <a:ea typeface="Avenir"/>
                <a:cs typeface="Avenir"/>
                <a:sym typeface="Avenir"/>
              </a:defRPr>
            </a:lvl3pPr>
            <a:lvl4pPr indent="-323850" lvl="3" marL="1828800" marR="0" rtl="0" algn="l">
              <a:spcBef>
                <a:spcPts val="400"/>
              </a:spcBef>
              <a:spcAft>
                <a:spcPts val="0"/>
              </a:spcAft>
              <a:buClr>
                <a:srgbClr val="1E2E57"/>
              </a:buClr>
              <a:buSzPts val="1500"/>
              <a:buFont typeface="Noto Sans Symbols"/>
              <a:buChar char="■"/>
              <a:defRPr b="0" i="0" sz="2000" u="none" cap="none" strike="noStrike">
                <a:solidFill>
                  <a:schemeClr val="dk1"/>
                </a:solidFill>
                <a:latin typeface="Avenir"/>
                <a:ea typeface="Avenir"/>
                <a:cs typeface="Avenir"/>
                <a:sym typeface="Avenir"/>
              </a:defRPr>
            </a:lvl4pPr>
            <a:lvl5pPr indent="-311150" lvl="4" marL="2286000" marR="0" rtl="0" algn="l">
              <a:spcBef>
                <a:spcPts val="400"/>
              </a:spcBef>
              <a:spcAft>
                <a:spcPts val="0"/>
              </a:spcAft>
              <a:buClr>
                <a:srgbClr val="929C99"/>
              </a:buClr>
              <a:buSzPts val="1300"/>
              <a:buFont typeface="Noto Sans Symbols"/>
              <a:buChar char="■"/>
              <a:defRPr b="0" i="0" sz="2000" u="none" cap="none" strike="noStrike">
                <a:solidFill>
                  <a:schemeClr val="dk1"/>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73" name="Google Shape;73;p10"/>
          <p:cNvSpPr txBox="1"/>
          <p:nvPr>
            <p:ph type="title"/>
          </p:nvPr>
        </p:nvSpPr>
        <p:spPr>
          <a:xfrm>
            <a:off x="304800" y="0"/>
            <a:ext cx="7010400" cy="8191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2100" u="none" cap="none" strike="noStrike">
                <a:solidFill>
                  <a:schemeClr val="dk2"/>
                </a:solidFill>
                <a:latin typeface="Avenir"/>
                <a:ea typeface="Avenir"/>
                <a:cs typeface="Avenir"/>
                <a:sym typeface="Avenir"/>
              </a:defRPr>
            </a:lvl1pPr>
            <a:lvl2pPr lvl="1"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2pPr>
            <a:lvl3pPr lvl="2"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3pPr>
            <a:lvl4pPr lvl="3"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4pPr>
            <a:lvl5pPr lvl="4"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5pPr>
            <a:lvl6pPr lvl="5"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6pPr>
            <a:lvl7pPr lvl="6"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7pPr>
            <a:lvl8pPr lvl="7"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8pPr>
            <a:lvl9pPr lvl="8" marR="0" rtl="0" algn="l">
              <a:spcBef>
                <a:spcPts val="0"/>
              </a:spcBef>
              <a:spcAft>
                <a:spcPts val="0"/>
              </a:spcAft>
              <a:buSzPts val="1400"/>
              <a:buNone/>
              <a:defRPr b="0" i="0" sz="2800" u="none" cap="none" strike="noStrike">
                <a:solidFill>
                  <a:schemeClr val="dk2"/>
                </a:solidFill>
                <a:latin typeface="Avenir"/>
                <a:ea typeface="Avenir"/>
                <a:cs typeface="Avenir"/>
                <a:sym typeface="Avenir"/>
              </a:defRPr>
            </a:lvl9pPr>
          </a:lstStyle>
          <a:p/>
        </p:txBody>
      </p:sp>
      <p:sp>
        <p:nvSpPr>
          <p:cNvPr id="74" name="Google Shape;74;p10"/>
          <p:cNvSpPr txBox="1"/>
          <p:nvPr>
            <p:ph idx="2" type="body"/>
          </p:nvPr>
        </p:nvSpPr>
        <p:spPr>
          <a:xfrm>
            <a:off x="4701577" y="1047750"/>
            <a:ext cx="4122318" cy="3581400"/>
          </a:xfrm>
          <a:prstGeom prst="rect">
            <a:avLst/>
          </a:prstGeom>
          <a:noFill/>
          <a:ln>
            <a:noFill/>
          </a:ln>
        </p:spPr>
        <p:txBody>
          <a:bodyPr anchorCtr="0" anchor="t" bIns="91425" lIns="91425" spcFirstLastPara="1" rIns="91425" wrap="square" tIns="91425"/>
          <a:lstStyle>
            <a:lvl1pPr indent="-282575" lvl="0" marL="457200" marR="0" rtl="0" algn="l">
              <a:spcBef>
                <a:spcPts val="700"/>
              </a:spcBef>
              <a:spcAft>
                <a:spcPts val="0"/>
              </a:spcAft>
              <a:buClr>
                <a:srgbClr val="7F7F7F"/>
              </a:buClr>
              <a:buSzPts val="850"/>
              <a:buFont typeface="Arial"/>
              <a:buChar char="•"/>
              <a:defRPr b="0" i="0" sz="1700" u="none" cap="none" strike="noStrike">
                <a:solidFill>
                  <a:srgbClr val="5D6673"/>
                </a:solidFill>
                <a:latin typeface="Avenir"/>
                <a:ea typeface="Avenir"/>
                <a:cs typeface="Avenir"/>
                <a:sym typeface="Avenir"/>
              </a:defRPr>
            </a:lvl1pPr>
            <a:lvl2pPr indent="-276225" lvl="1" marL="914400" marR="0" rtl="0" algn="l">
              <a:spcBef>
                <a:spcPts val="300"/>
              </a:spcBef>
              <a:spcAft>
                <a:spcPts val="0"/>
              </a:spcAft>
              <a:buClr>
                <a:srgbClr val="7F7F7F"/>
              </a:buClr>
              <a:buSzPts val="750"/>
              <a:buFont typeface="Arial"/>
              <a:buChar char="•"/>
              <a:defRPr b="0" i="0" sz="1500" u="none" cap="none" strike="noStrike">
                <a:solidFill>
                  <a:srgbClr val="92989C"/>
                </a:solidFill>
                <a:latin typeface="Avenir"/>
                <a:ea typeface="Avenir"/>
                <a:cs typeface="Avenir"/>
                <a:sym typeface="Avenir"/>
              </a:defRPr>
            </a:lvl2pPr>
            <a:lvl3pPr indent="-269875" lvl="2" marL="13716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3pPr>
            <a:lvl4pPr indent="-269875" lvl="3" marL="18288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4pPr>
            <a:lvl5pPr indent="-269875" lvl="4" marL="2286000" marR="0" rtl="0" algn="l">
              <a:spcBef>
                <a:spcPts val="300"/>
              </a:spcBef>
              <a:spcAft>
                <a:spcPts val="0"/>
              </a:spcAft>
              <a:buClr>
                <a:srgbClr val="7F7F7F"/>
              </a:buClr>
              <a:buSzPts val="650"/>
              <a:buFont typeface="Arial"/>
              <a:buChar char="•"/>
              <a:defRPr b="0" i="0" sz="1300" u="none" cap="none" strike="noStrike">
                <a:solidFill>
                  <a:srgbClr val="92989C"/>
                </a:solidFill>
                <a:latin typeface="Avenir"/>
                <a:ea typeface="Avenir"/>
                <a:cs typeface="Avenir"/>
                <a:sym typeface="Avenir"/>
              </a:defRPr>
            </a:lvl5pPr>
            <a:lvl6pPr indent="-228600" lvl="5" marL="2743200" marR="0" rtl="0" algn="l">
              <a:spcBef>
                <a:spcPts val="360"/>
              </a:spcBef>
              <a:spcAft>
                <a:spcPts val="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Questrial"/>
                <a:ea typeface="Questrial"/>
                <a:cs typeface="Questrial"/>
                <a:sym typeface="Questrial"/>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75" name="Google Shape;75;p10"/>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00" u="none" cap="none" strike="noStrike">
                <a:solidFill>
                  <a:srgbClr val="92989C"/>
                </a:solidFill>
                <a:latin typeface="Avenir"/>
                <a:ea typeface="Avenir"/>
                <a:cs typeface="Avenir"/>
                <a:sym typeface="Avenir"/>
              </a:defRPr>
            </a:lvl1pPr>
            <a:lvl2pPr indent="0" lvl="1" marL="0" marR="0" rtl="0" algn="r">
              <a:spcBef>
                <a:spcPts val="0"/>
              </a:spcBef>
              <a:spcAft>
                <a:spcPts val="0"/>
              </a:spcAft>
              <a:buNone/>
              <a:defRPr b="0" i="0" sz="800" u="none" cap="none" strike="noStrike">
                <a:solidFill>
                  <a:srgbClr val="92989C"/>
                </a:solidFill>
                <a:latin typeface="Avenir"/>
                <a:ea typeface="Avenir"/>
                <a:cs typeface="Avenir"/>
                <a:sym typeface="Avenir"/>
              </a:defRPr>
            </a:lvl2pPr>
            <a:lvl3pPr indent="0" lvl="2" marL="0" marR="0" rtl="0" algn="r">
              <a:spcBef>
                <a:spcPts val="0"/>
              </a:spcBef>
              <a:spcAft>
                <a:spcPts val="0"/>
              </a:spcAft>
              <a:buNone/>
              <a:defRPr b="0" i="0" sz="800" u="none" cap="none" strike="noStrike">
                <a:solidFill>
                  <a:srgbClr val="92989C"/>
                </a:solidFill>
                <a:latin typeface="Avenir"/>
                <a:ea typeface="Avenir"/>
                <a:cs typeface="Avenir"/>
                <a:sym typeface="Avenir"/>
              </a:defRPr>
            </a:lvl3pPr>
            <a:lvl4pPr indent="0" lvl="3" marL="0" marR="0" rtl="0" algn="r">
              <a:spcBef>
                <a:spcPts val="0"/>
              </a:spcBef>
              <a:spcAft>
                <a:spcPts val="0"/>
              </a:spcAft>
              <a:buNone/>
              <a:defRPr b="0" i="0" sz="800" u="none" cap="none" strike="noStrike">
                <a:solidFill>
                  <a:srgbClr val="92989C"/>
                </a:solidFill>
                <a:latin typeface="Avenir"/>
                <a:ea typeface="Avenir"/>
                <a:cs typeface="Avenir"/>
                <a:sym typeface="Avenir"/>
              </a:defRPr>
            </a:lvl4pPr>
            <a:lvl5pPr indent="0" lvl="4" marL="0" marR="0" rtl="0" algn="r">
              <a:spcBef>
                <a:spcPts val="0"/>
              </a:spcBef>
              <a:spcAft>
                <a:spcPts val="0"/>
              </a:spcAft>
              <a:buNone/>
              <a:defRPr b="0" i="0" sz="800" u="none" cap="none" strike="noStrike">
                <a:solidFill>
                  <a:srgbClr val="92989C"/>
                </a:solidFill>
                <a:latin typeface="Avenir"/>
                <a:ea typeface="Avenir"/>
                <a:cs typeface="Avenir"/>
                <a:sym typeface="Avenir"/>
              </a:defRPr>
            </a:lvl5pPr>
            <a:lvl6pPr indent="0" lvl="5" marL="0" marR="0" rtl="0" algn="r">
              <a:spcBef>
                <a:spcPts val="0"/>
              </a:spcBef>
              <a:spcAft>
                <a:spcPts val="0"/>
              </a:spcAft>
              <a:buNone/>
              <a:defRPr b="0" i="0" sz="800" u="none" cap="none" strike="noStrike">
                <a:solidFill>
                  <a:srgbClr val="92989C"/>
                </a:solidFill>
                <a:latin typeface="Avenir"/>
                <a:ea typeface="Avenir"/>
                <a:cs typeface="Avenir"/>
                <a:sym typeface="Avenir"/>
              </a:defRPr>
            </a:lvl6pPr>
            <a:lvl7pPr indent="0" lvl="6" marL="0" marR="0" rtl="0" algn="r">
              <a:spcBef>
                <a:spcPts val="0"/>
              </a:spcBef>
              <a:spcAft>
                <a:spcPts val="0"/>
              </a:spcAft>
              <a:buNone/>
              <a:defRPr b="0" i="0" sz="800" u="none" cap="none" strike="noStrike">
                <a:solidFill>
                  <a:srgbClr val="92989C"/>
                </a:solidFill>
                <a:latin typeface="Avenir"/>
                <a:ea typeface="Avenir"/>
                <a:cs typeface="Avenir"/>
                <a:sym typeface="Avenir"/>
              </a:defRPr>
            </a:lvl7pPr>
            <a:lvl8pPr indent="0" lvl="7" marL="0" marR="0" rtl="0" algn="r">
              <a:spcBef>
                <a:spcPts val="0"/>
              </a:spcBef>
              <a:spcAft>
                <a:spcPts val="0"/>
              </a:spcAft>
              <a:buNone/>
              <a:defRPr b="0" i="0" sz="800" u="none" cap="none" strike="noStrike">
                <a:solidFill>
                  <a:srgbClr val="92989C"/>
                </a:solidFill>
                <a:latin typeface="Avenir"/>
                <a:ea typeface="Avenir"/>
                <a:cs typeface="Avenir"/>
                <a:sym typeface="Avenir"/>
              </a:defRPr>
            </a:lvl8pPr>
            <a:lvl9pPr indent="0" lvl="8" marL="0" marR="0" rtl="0" algn="r">
              <a:spcBef>
                <a:spcPts val="0"/>
              </a:spcBef>
              <a:spcAft>
                <a:spcPts val="0"/>
              </a:spcAft>
              <a:buNone/>
              <a:defRPr b="0" i="0" sz="800" u="none" cap="none" strike="noStrike">
                <a:solidFill>
                  <a:srgbClr val="92989C"/>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Screen Shot 2015-04-24 at 1.10.28 PM.png" id="76" name="Google Shape;76;p10"/>
          <p:cNvPicPr preferRelativeResize="0"/>
          <p:nvPr/>
        </p:nvPicPr>
        <p:blipFill rotWithShape="1">
          <a:blip r:embed="rId2">
            <a:alphaModFix/>
          </a:blip>
          <a:srcRect b="0" l="0" r="0" t="0"/>
          <a:stretch/>
        </p:blipFill>
        <p:spPr>
          <a:xfrm>
            <a:off x="3555999" y="4962888"/>
            <a:ext cx="2056580" cy="168397"/>
          </a:xfrm>
          <a:prstGeom prst="rect">
            <a:avLst/>
          </a:prstGeom>
          <a:noFill/>
          <a:ln>
            <a:noFill/>
          </a:ln>
        </p:spPr>
      </p:pic>
      <p:pic>
        <p:nvPicPr>
          <p:cNvPr descr="intent_blue_on_transparent.png" id="77" name="Google Shape;77;p10"/>
          <p:cNvPicPr preferRelativeResize="0"/>
          <p:nvPr/>
        </p:nvPicPr>
        <p:blipFill rotWithShape="1">
          <a:blip r:embed="rId3">
            <a:alphaModFix/>
          </a:blip>
          <a:srcRect b="0" l="0" r="0" t="0"/>
          <a:stretch/>
        </p:blipFill>
        <p:spPr>
          <a:xfrm>
            <a:off x="7467600" y="174915"/>
            <a:ext cx="1447800" cy="56673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19" Type="http://schemas.openxmlformats.org/officeDocument/2006/relationships/theme" Target="../theme/theme4.xml"/><Relationship Id="rId6" Type="http://schemas.openxmlformats.org/officeDocument/2006/relationships/slideLayout" Target="../slideLayouts/slideLayout25.xml"/><Relationship Id="rId18" Type="http://schemas.openxmlformats.org/officeDocument/2006/relationships/slideLayout" Target="../slideLayouts/slideLayout37.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7.xml"/><Relationship Id="rId11" Type="http://schemas.openxmlformats.org/officeDocument/2006/relationships/slideLayout" Target="../slideLayouts/slideLayout48.xml"/><Relationship Id="rId22" Type="http://schemas.openxmlformats.org/officeDocument/2006/relationships/theme" Target="../theme/theme1.xml"/><Relationship Id="rId10" Type="http://schemas.openxmlformats.org/officeDocument/2006/relationships/slideLayout" Target="../slideLayouts/slideLayout47.xml"/><Relationship Id="rId21" Type="http://schemas.openxmlformats.org/officeDocument/2006/relationships/slideLayout" Target="../slideLayouts/slideLayout58.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5" Type="http://schemas.openxmlformats.org/officeDocument/2006/relationships/slideLayout" Target="../slideLayouts/slideLayout42.xml"/><Relationship Id="rId19" Type="http://schemas.openxmlformats.org/officeDocument/2006/relationships/slideLayout" Target="../slideLayouts/slideLayout56.xml"/><Relationship Id="rId6" Type="http://schemas.openxmlformats.org/officeDocument/2006/relationships/slideLayout" Target="../slideLayouts/slideLayout43.xml"/><Relationship Id="rId18" Type="http://schemas.openxmlformats.org/officeDocument/2006/relationships/slideLayout" Target="../slideLayouts/slideLayout55.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8" name="Shape 20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3" name="Shape 40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github.com/spotify/featra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0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108.jpg"/><Relationship Id="rId4" Type="http://schemas.openxmlformats.org/officeDocument/2006/relationships/image" Target="../media/image103.png"/><Relationship Id="rId9" Type="http://schemas.openxmlformats.org/officeDocument/2006/relationships/image" Target="../media/image113.png"/><Relationship Id="rId5" Type="http://schemas.openxmlformats.org/officeDocument/2006/relationships/image" Target="../media/image104.png"/><Relationship Id="rId6" Type="http://schemas.openxmlformats.org/officeDocument/2006/relationships/image" Target="../media/image107.png"/><Relationship Id="rId7" Type="http://schemas.openxmlformats.org/officeDocument/2006/relationships/image" Target="../media/image111.png"/><Relationship Id="rId8" Type="http://schemas.openxmlformats.org/officeDocument/2006/relationships/image" Target="../media/image10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106.png"/></Relationships>
</file>

<file path=ppt/slides/_rels/slide9.xml.rels><?xml version="1.0" encoding="UTF-8" standalone="yes"?><Relationships xmlns="http://schemas.openxmlformats.org/package/2006/relationships"><Relationship Id="rId40" Type="http://schemas.openxmlformats.org/officeDocument/2006/relationships/image" Target="../media/image51.png"/><Relationship Id="rId84" Type="http://schemas.openxmlformats.org/officeDocument/2006/relationships/image" Target="../media/image92.png"/><Relationship Id="rId83" Type="http://schemas.openxmlformats.org/officeDocument/2006/relationships/image" Target="../media/image91.png"/><Relationship Id="rId42" Type="http://schemas.openxmlformats.org/officeDocument/2006/relationships/image" Target="../media/image49.png"/><Relationship Id="rId86" Type="http://schemas.openxmlformats.org/officeDocument/2006/relationships/image" Target="../media/image95.png"/><Relationship Id="rId41" Type="http://schemas.openxmlformats.org/officeDocument/2006/relationships/image" Target="../media/image50.png"/><Relationship Id="rId85" Type="http://schemas.openxmlformats.org/officeDocument/2006/relationships/image" Target="../media/image90.png"/><Relationship Id="rId44" Type="http://schemas.openxmlformats.org/officeDocument/2006/relationships/image" Target="../media/image52.png"/><Relationship Id="rId88" Type="http://schemas.openxmlformats.org/officeDocument/2006/relationships/image" Target="../media/image97.png"/><Relationship Id="rId43" Type="http://schemas.openxmlformats.org/officeDocument/2006/relationships/image" Target="../media/image54.png"/><Relationship Id="rId87" Type="http://schemas.openxmlformats.org/officeDocument/2006/relationships/image" Target="../media/image96.png"/><Relationship Id="rId46" Type="http://schemas.openxmlformats.org/officeDocument/2006/relationships/image" Target="../media/image57.png"/><Relationship Id="rId45" Type="http://schemas.openxmlformats.org/officeDocument/2006/relationships/image" Target="../media/image53.png"/><Relationship Id="rId89" Type="http://schemas.openxmlformats.org/officeDocument/2006/relationships/image" Target="../media/image94.png"/><Relationship Id="rId80" Type="http://schemas.openxmlformats.org/officeDocument/2006/relationships/image" Target="../media/image87.png"/><Relationship Id="rId82" Type="http://schemas.openxmlformats.org/officeDocument/2006/relationships/image" Target="../media/image100.png"/><Relationship Id="rId81" Type="http://schemas.openxmlformats.org/officeDocument/2006/relationships/image" Target="../media/image89.png"/><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jpg"/><Relationship Id="rId9" Type="http://schemas.openxmlformats.org/officeDocument/2006/relationships/image" Target="../media/image21.png"/><Relationship Id="rId48" Type="http://schemas.openxmlformats.org/officeDocument/2006/relationships/image" Target="../media/image55.png"/><Relationship Id="rId47" Type="http://schemas.openxmlformats.org/officeDocument/2006/relationships/image" Target="../media/image56.png"/><Relationship Id="rId49" Type="http://schemas.openxmlformats.org/officeDocument/2006/relationships/image" Target="../media/image59.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7.png"/><Relationship Id="rId73" Type="http://schemas.openxmlformats.org/officeDocument/2006/relationships/image" Target="../media/image80.jpg"/><Relationship Id="rId72" Type="http://schemas.openxmlformats.org/officeDocument/2006/relationships/image" Target="../media/image74.png"/><Relationship Id="rId31" Type="http://schemas.openxmlformats.org/officeDocument/2006/relationships/image" Target="../media/image41.png"/><Relationship Id="rId75" Type="http://schemas.openxmlformats.org/officeDocument/2006/relationships/image" Target="../media/image88.png"/><Relationship Id="rId30" Type="http://schemas.openxmlformats.org/officeDocument/2006/relationships/image" Target="../media/image42.png"/><Relationship Id="rId74" Type="http://schemas.openxmlformats.org/officeDocument/2006/relationships/image" Target="../media/image86.png"/><Relationship Id="rId33" Type="http://schemas.openxmlformats.org/officeDocument/2006/relationships/image" Target="../media/image43.png"/><Relationship Id="rId77" Type="http://schemas.openxmlformats.org/officeDocument/2006/relationships/image" Target="../media/image85.png"/><Relationship Id="rId32" Type="http://schemas.openxmlformats.org/officeDocument/2006/relationships/image" Target="../media/image38.png"/><Relationship Id="rId76" Type="http://schemas.openxmlformats.org/officeDocument/2006/relationships/image" Target="../media/image84.png"/><Relationship Id="rId35" Type="http://schemas.openxmlformats.org/officeDocument/2006/relationships/image" Target="../media/image47.png"/><Relationship Id="rId79" Type="http://schemas.openxmlformats.org/officeDocument/2006/relationships/image" Target="../media/image93.png"/><Relationship Id="rId34" Type="http://schemas.openxmlformats.org/officeDocument/2006/relationships/image" Target="../media/image40.png"/><Relationship Id="rId78" Type="http://schemas.openxmlformats.org/officeDocument/2006/relationships/image" Target="../media/image81.png"/><Relationship Id="rId71" Type="http://schemas.openxmlformats.org/officeDocument/2006/relationships/image" Target="../media/image78.png"/><Relationship Id="rId70" Type="http://schemas.openxmlformats.org/officeDocument/2006/relationships/image" Target="../media/image79.png"/><Relationship Id="rId37" Type="http://schemas.openxmlformats.org/officeDocument/2006/relationships/image" Target="../media/image45.png"/><Relationship Id="rId36" Type="http://schemas.openxmlformats.org/officeDocument/2006/relationships/image" Target="../media/image44.png"/><Relationship Id="rId39" Type="http://schemas.openxmlformats.org/officeDocument/2006/relationships/image" Target="../media/image48.png"/><Relationship Id="rId38" Type="http://schemas.openxmlformats.org/officeDocument/2006/relationships/image" Target="../media/image46.png"/><Relationship Id="rId62" Type="http://schemas.openxmlformats.org/officeDocument/2006/relationships/image" Target="../media/image69.png"/><Relationship Id="rId61" Type="http://schemas.openxmlformats.org/officeDocument/2006/relationships/image" Target="../media/image65.png"/><Relationship Id="rId20" Type="http://schemas.openxmlformats.org/officeDocument/2006/relationships/image" Target="../media/image29.png"/><Relationship Id="rId64" Type="http://schemas.openxmlformats.org/officeDocument/2006/relationships/image" Target="../media/image83.png"/><Relationship Id="rId63" Type="http://schemas.openxmlformats.org/officeDocument/2006/relationships/image" Target="../media/image71.png"/><Relationship Id="rId22" Type="http://schemas.openxmlformats.org/officeDocument/2006/relationships/image" Target="../media/image30.png"/><Relationship Id="rId66" Type="http://schemas.openxmlformats.org/officeDocument/2006/relationships/image" Target="../media/image75.png"/><Relationship Id="rId21" Type="http://schemas.openxmlformats.org/officeDocument/2006/relationships/image" Target="../media/image27.png"/><Relationship Id="rId65" Type="http://schemas.openxmlformats.org/officeDocument/2006/relationships/image" Target="../media/image82.png"/><Relationship Id="rId24" Type="http://schemas.openxmlformats.org/officeDocument/2006/relationships/image" Target="../media/image31.png"/><Relationship Id="rId68" Type="http://schemas.openxmlformats.org/officeDocument/2006/relationships/image" Target="../media/image77.png"/><Relationship Id="rId23" Type="http://schemas.openxmlformats.org/officeDocument/2006/relationships/image" Target="../media/image34.png"/><Relationship Id="rId67" Type="http://schemas.openxmlformats.org/officeDocument/2006/relationships/image" Target="../media/image73.png"/><Relationship Id="rId60" Type="http://schemas.openxmlformats.org/officeDocument/2006/relationships/image" Target="../media/image67.png"/><Relationship Id="rId26" Type="http://schemas.openxmlformats.org/officeDocument/2006/relationships/image" Target="../media/image33.png"/><Relationship Id="rId25" Type="http://schemas.openxmlformats.org/officeDocument/2006/relationships/image" Target="../media/image32.png"/><Relationship Id="rId69" Type="http://schemas.openxmlformats.org/officeDocument/2006/relationships/image" Target="../media/image76.png"/><Relationship Id="rId28" Type="http://schemas.openxmlformats.org/officeDocument/2006/relationships/image" Target="../media/image35.png"/><Relationship Id="rId27" Type="http://schemas.openxmlformats.org/officeDocument/2006/relationships/image" Target="../media/image39.png"/><Relationship Id="rId29" Type="http://schemas.openxmlformats.org/officeDocument/2006/relationships/image" Target="../media/image37.png"/><Relationship Id="rId51" Type="http://schemas.openxmlformats.org/officeDocument/2006/relationships/image" Target="../media/image60.png"/><Relationship Id="rId50" Type="http://schemas.openxmlformats.org/officeDocument/2006/relationships/image" Target="../media/image61.png"/><Relationship Id="rId53" Type="http://schemas.openxmlformats.org/officeDocument/2006/relationships/image" Target="../media/image63.png"/><Relationship Id="rId52" Type="http://schemas.openxmlformats.org/officeDocument/2006/relationships/image" Target="../media/image62.png"/><Relationship Id="rId11" Type="http://schemas.openxmlformats.org/officeDocument/2006/relationships/image" Target="../media/image20.png"/><Relationship Id="rId55" Type="http://schemas.openxmlformats.org/officeDocument/2006/relationships/image" Target="../media/image64.png"/><Relationship Id="rId10" Type="http://schemas.openxmlformats.org/officeDocument/2006/relationships/image" Target="../media/image22.png"/><Relationship Id="rId54" Type="http://schemas.openxmlformats.org/officeDocument/2006/relationships/image" Target="../media/image58.png"/><Relationship Id="rId13" Type="http://schemas.openxmlformats.org/officeDocument/2006/relationships/image" Target="../media/image18.png"/><Relationship Id="rId57" Type="http://schemas.openxmlformats.org/officeDocument/2006/relationships/image" Target="../media/image66.png"/><Relationship Id="rId12" Type="http://schemas.openxmlformats.org/officeDocument/2006/relationships/image" Target="../media/image19.png"/><Relationship Id="rId56" Type="http://schemas.openxmlformats.org/officeDocument/2006/relationships/image" Target="../media/image68.png"/><Relationship Id="rId91" Type="http://schemas.openxmlformats.org/officeDocument/2006/relationships/image" Target="../media/image102.png"/><Relationship Id="rId90" Type="http://schemas.openxmlformats.org/officeDocument/2006/relationships/image" Target="../media/image99.png"/><Relationship Id="rId92" Type="http://schemas.openxmlformats.org/officeDocument/2006/relationships/image" Target="../media/image98.png"/><Relationship Id="rId15" Type="http://schemas.openxmlformats.org/officeDocument/2006/relationships/image" Target="../media/image26.png"/><Relationship Id="rId59" Type="http://schemas.openxmlformats.org/officeDocument/2006/relationships/image" Target="../media/image72.png"/><Relationship Id="rId14" Type="http://schemas.openxmlformats.org/officeDocument/2006/relationships/image" Target="../media/image24.png"/><Relationship Id="rId58" Type="http://schemas.openxmlformats.org/officeDocument/2006/relationships/image" Target="../media/image70.png"/><Relationship Id="rId17" Type="http://schemas.openxmlformats.org/officeDocument/2006/relationships/image" Target="../media/image23.png"/><Relationship Id="rId16" Type="http://schemas.openxmlformats.org/officeDocument/2006/relationships/image" Target="../media/image36.png"/><Relationship Id="rId19" Type="http://schemas.openxmlformats.org/officeDocument/2006/relationships/image" Target="../media/image25.png"/><Relationship Id="rId1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62"/>
          <p:cNvSpPr txBox="1"/>
          <p:nvPr>
            <p:ph idx="1" type="body"/>
          </p:nvPr>
        </p:nvSpPr>
        <p:spPr>
          <a:xfrm>
            <a:off x="528638" y="2700338"/>
            <a:ext cx="8078787"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Deploying thousands of models per day</a:t>
            </a:r>
            <a:endParaRPr/>
          </a:p>
        </p:txBody>
      </p:sp>
      <p:sp>
        <p:nvSpPr>
          <p:cNvPr id="622" name="Google Shape;622;p62"/>
          <p:cNvSpPr txBox="1"/>
          <p:nvPr>
            <p:ph type="title"/>
          </p:nvPr>
        </p:nvSpPr>
        <p:spPr>
          <a:xfrm>
            <a:off x="528638" y="2090738"/>
            <a:ext cx="8078787" cy="4714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2520"/>
              <a:t>Automating Modeling Pipelines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71"/>
          <p:cNvSpPr txBox="1"/>
          <p:nvPr>
            <p:ph idx="1" type="body"/>
          </p:nvPr>
        </p:nvSpPr>
        <p:spPr>
          <a:xfrm>
            <a:off x="304800" y="1047750"/>
            <a:ext cx="8580000" cy="3581400"/>
          </a:xfrm>
          <a:prstGeom prst="rect">
            <a:avLst/>
          </a:prstGeom>
        </p:spPr>
        <p:txBody>
          <a:bodyPr anchorCtr="0" anchor="t" bIns="91425" lIns="91425" spcFirstLastPara="1" rIns="91425" wrap="square" tIns="91425">
            <a:noAutofit/>
          </a:bodyPr>
          <a:lstStyle/>
          <a:p>
            <a:pPr indent="0" lvl="0" marL="0" rtl="0" algn="l">
              <a:spcBef>
                <a:spcPts val="700"/>
              </a:spcBef>
              <a:spcAft>
                <a:spcPts val="0"/>
              </a:spcAft>
              <a:buNone/>
            </a:pPr>
            <a:r>
              <a:rPr lang="en-US"/>
              <a:t>Data Science at Intent Media</a:t>
            </a:r>
            <a:endParaRPr/>
          </a:p>
          <a:p>
            <a:pPr indent="-282575" lvl="0" marL="457200" rtl="0" algn="l">
              <a:spcBef>
                <a:spcPts val="700"/>
              </a:spcBef>
              <a:spcAft>
                <a:spcPts val="0"/>
              </a:spcAft>
              <a:buSzPts val="850"/>
              <a:buChar char="•"/>
            </a:pPr>
            <a:r>
              <a:rPr lang="en-US"/>
              <a:t>Data collected from tags / pixels on partner sites</a:t>
            </a:r>
            <a:endParaRPr/>
          </a:p>
          <a:p>
            <a:pPr indent="-282575" lvl="0" marL="457200" rtl="0" algn="l">
              <a:spcBef>
                <a:spcPts val="0"/>
              </a:spcBef>
              <a:spcAft>
                <a:spcPts val="0"/>
              </a:spcAft>
              <a:buSzPts val="850"/>
              <a:buChar char="•"/>
            </a:pPr>
            <a:r>
              <a:rPr lang="en-US"/>
              <a:t>Models trained on this data </a:t>
            </a:r>
            <a:endParaRPr/>
          </a:p>
          <a:p>
            <a:pPr indent="-276225" lvl="1" marL="914400" rtl="0" algn="l">
              <a:spcBef>
                <a:spcPts val="0"/>
              </a:spcBef>
              <a:spcAft>
                <a:spcPts val="0"/>
              </a:spcAft>
              <a:buSzPts val="750"/>
              <a:buChar char="•"/>
            </a:pPr>
            <a:r>
              <a:rPr lang="en-US"/>
              <a:t>For example: to predict </a:t>
            </a:r>
            <a:r>
              <a:rPr lang="en-US"/>
              <a:t>likelihood</a:t>
            </a:r>
            <a:r>
              <a:rPr lang="en-US"/>
              <a:t> to convert</a:t>
            </a:r>
            <a:endParaRPr/>
          </a:p>
          <a:p>
            <a:pPr indent="-282575" lvl="0" marL="457200" rtl="0" algn="l">
              <a:spcBef>
                <a:spcPts val="0"/>
              </a:spcBef>
              <a:spcAft>
                <a:spcPts val="0"/>
              </a:spcAft>
              <a:buSzPts val="850"/>
              <a:buChar char="•"/>
            </a:pPr>
            <a:r>
              <a:rPr lang="en-US"/>
              <a:t>Models used for real time </a:t>
            </a:r>
            <a:r>
              <a:rPr lang="en-US"/>
              <a:t>predictions </a:t>
            </a:r>
            <a:r>
              <a:rPr lang="en-US" sz="1300"/>
              <a:t>(&lt;10 ms)</a:t>
            </a:r>
            <a:r>
              <a:rPr lang="en-US"/>
              <a:t>, at high throughput </a:t>
            </a:r>
            <a:r>
              <a:rPr lang="en-US" sz="1300"/>
              <a:t>(&gt; 160k/ minute)</a:t>
            </a:r>
            <a:endParaRPr sz="1300"/>
          </a:p>
          <a:p>
            <a:pPr indent="-282575" lvl="0" marL="457200" rtl="0" algn="l">
              <a:spcBef>
                <a:spcPts val="0"/>
              </a:spcBef>
              <a:spcAft>
                <a:spcPts val="0"/>
              </a:spcAft>
              <a:buSzPts val="850"/>
              <a:buChar char="•"/>
            </a:pPr>
            <a:r>
              <a:rPr lang="en-US"/>
              <a:t>Predictions used to decide:</a:t>
            </a:r>
            <a:endParaRPr/>
          </a:p>
          <a:p>
            <a:pPr indent="-276225" lvl="1" marL="914400" rtl="0" algn="l">
              <a:spcBef>
                <a:spcPts val="0"/>
              </a:spcBef>
              <a:spcAft>
                <a:spcPts val="0"/>
              </a:spcAft>
              <a:buSzPts val="750"/>
              <a:buChar char="•"/>
            </a:pPr>
            <a:r>
              <a:rPr lang="en-US"/>
              <a:t>Whether to show media, conversion boosting experience, nothing</a:t>
            </a:r>
            <a:endParaRPr/>
          </a:p>
          <a:p>
            <a:pPr indent="-276225" lvl="1" marL="914400" rtl="0" algn="l">
              <a:spcBef>
                <a:spcPts val="0"/>
              </a:spcBef>
              <a:spcAft>
                <a:spcPts val="0"/>
              </a:spcAft>
              <a:buSzPts val="750"/>
              <a:buChar char="•"/>
            </a:pPr>
            <a:r>
              <a:rPr lang="en-US"/>
              <a:t>Which type of experience a user sees (e.g. which type of ad)</a:t>
            </a:r>
            <a:endParaRPr/>
          </a:p>
          <a:p>
            <a:pPr indent="0" lvl="0" marL="0" rtl="0" algn="l">
              <a:spcBef>
                <a:spcPts val="700"/>
              </a:spcBef>
              <a:spcAft>
                <a:spcPts val="0"/>
              </a:spcAft>
              <a:buNone/>
            </a:pPr>
            <a:r>
              <a:t/>
            </a:r>
            <a:endParaRPr/>
          </a:p>
          <a:p>
            <a:pPr indent="0" lvl="0" marL="0" rtl="0" algn="l">
              <a:spcBef>
                <a:spcPts val="700"/>
              </a:spcBef>
              <a:spcAft>
                <a:spcPts val="0"/>
              </a:spcAft>
              <a:buNone/>
            </a:pPr>
            <a:r>
              <a:rPr lang="en-US"/>
              <a:t>Core to the business</a:t>
            </a:r>
            <a:endParaRPr/>
          </a:p>
        </p:txBody>
      </p:sp>
      <p:sp>
        <p:nvSpPr>
          <p:cNvPr id="809" name="Google Shape;809;p71"/>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92989C"/>
              </a:buClr>
              <a:buSzPts val="800"/>
              <a:buFont typeface="Avenir"/>
              <a:buNone/>
            </a:pPr>
            <a:fld id="{00000000-1234-1234-1234-123412341234}" type="slidenum">
              <a:rPr lang="en-US"/>
              <a:t>‹#›</a:t>
            </a:fld>
            <a:endParaRPr/>
          </a:p>
        </p:txBody>
      </p:sp>
      <p:sp>
        <p:nvSpPr>
          <p:cNvPr id="810" name="Google Shape;810;p71"/>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Introduction to Intent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5" name="Shape 815"/>
        <p:cNvGrpSpPr/>
        <p:nvPr/>
      </p:nvGrpSpPr>
      <p:grpSpPr>
        <a:xfrm>
          <a:off x="0" y="0"/>
          <a:ext cx="0" cy="0"/>
          <a:chOff x="0" y="0"/>
          <a:chExt cx="0" cy="0"/>
        </a:xfrm>
      </p:grpSpPr>
      <p:sp>
        <p:nvSpPr>
          <p:cNvPr id="816" name="Google Shape;816;p72"/>
          <p:cNvSpPr txBox="1"/>
          <p:nvPr>
            <p:ph idx="1" type="body"/>
          </p:nvPr>
        </p:nvSpPr>
        <p:spPr>
          <a:xfrm>
            <a:off x="304800" y="1974645"/>
            <a:ext cx="8534400" cy="1155300"/>
          </a:xfrm>
          <a:prstGeom prst="rect">
            <a:avLst/>
          </a:prstGeom>
        </p:spPr>
        <p:txBody>
          <a:bodyPr anchorCtr="0" anchor="ctr" bIns="91425" lIns="91425" spcFirstLastPara="1" rIns="91425" wrap="square" tIns="91425">
            <a:noAutofit/>
          </a:bodyPr>
          <a:lstStyle/>
          <a:p>
            <a:pPr indent="0" lvl="0" marL="0" rtl="0" algn="l">
              <a:spcBef>
                <a:spcPts val="700"/>
              </a:spcBef>
              <a:spcAft>
                <a:spcPts val="0"/>
              </a:spcAft>
              <a:buNone/>
            </a:pPr>
            <a:r>
              <a:rPr lang="en-US"/>
              <a:t>DoubleSpeak</a:t>
            </a:r>
            <a:r>
              <a:rPr lang="en-US"/>
              <a:t>: Feature extraction and model serving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1" name="Shape 821"/>
        <p:cNvGrpSpPr/>
        <p:nvPr/>
      </p:nvGrpSpPr>
      <p:grpSpPr>
        <a:xfrm>
          <a:off x="0" y="0"/>
          <a:ext cx="0" cy="0"/>
          <a:chOff x="0" y="0"/>
          <a:chExt cx="0" cy="0"/>
        </a:xfrm>
      </p:grpSpPr>
      <p:sp>
        <p:nvSpPr>
          <p:cNvPr id="822" name="Google Shape;822;p73"/>
          <p:cNvSpPr txBox="1"/>
          <p:nvPr>
            <p:ph idx="1" type="body"/>
          </p:nvPr>
        </p:nvSpPr>
        <p:spPr>
          <a:xfrm>
            <a:off x="304800" y="1047750"/>
            <a:ext cx="4122600" cy="3581400"/>
          </a:xfrm>
          <a:prstGeom prst="rect">
            <a:avLst/>
          </a:prstGeom>
        </p:spPr>
        <p:txBody>
          <a:bodyPr anchorCtr="0" anchor="t" bIns="91425" lIns="91425" spcFirstLastPara="1" rIns="91425" wrap="square" tIns="91425">
            <a:noAutofit/>
          </a:bodyPr>
          <a:lstStyle/>
          <a:p>
            <a:pPr indent="0" lvl="0" marL="0" rtl="0" algn="l">
              <a:spcBef>
                <a:spcPts val="700"/>
              </a:spcBef>
              <a:spcAft>
                <a:spcPts val="0"/>
              </a:spcAft>
              <a:buNone/>
            </a:pPr>
            <a:r>
              <a:rPr lang="en-US">
                <a:solidFill>
                  <a:srgbClr val="5D6673"/>
                </a:solidFill>
              </a:rPr>
              <a:t>Feature extraction needs to:</a:t>
            </a:r>
            <a:endParaRPr>
              <a:solidFill>
                <a:srgbClr val="5D6673"/>
              </a:solidFill>
            </a:endParaRPr>
          </a:p>
          <a:p>
            <a:pPr indent="-282575" lvl="0" marL="457200" rtl="0" algn="l">
              <a:spcBef>
                <a:spcPts val="700"/>
              </a:spcBef>
              <a:spcAft>
                <a:spcPts val="0"/>
              </a:spcAft>
              <a:buClr>
                <a:srgbClr val="7F7F7F"/>
              </a:buClr>
              <a:buSzPts val="850"/>
              <a:buChar char="●"/>
            </a:pPr>
            <a:r>
              <a:rPr lang="en-US">
                <a:solidFill>
                  <a:srgbClr val="5D6673"/>
                </a:solidFill>
              </a:rPr>
              <a:t>Deal with incomplete data</a:t>
            </a:r>
            <a:endParaRPr>
              <a:solidFill>
                <a:srgbClr val="5D6673"/>
              </a:solidFill>
            </a:endParaRPr>
          </a:p>
          <a:p>
            <a:pPr indent="-276225" lvl="1" marL="914400" rtl="0" algn="l">
              <a:spcBef>
                <a:spcPts val="0"/>
              </a:spcBef>
              <a:spcAft>
                <a:spcPts val="0"/>
              </a:spcAft>
              <a:buClr>
                <a:srgbClr val="7F7F7F"/>
              </a:buClr>
              <a:buSzPts val="750"/>
              <a:buFont typeface="Arial"/>
              <a:buChar char="○"/>
            </a:pPr>
            <a:r>
              <a:rPr lang="en-US" sz="1500">
                <a:solidFill>
                  <a:srgbClr val="92989C"/>
                </a:solidFill>
              </a:rPr>
              <a:t>Integration issues</a:t>
            </a:r>
            <a:endParaRPr sz="1500">
              <a:solidFill>
                <a:srgbClr val="92989C"/>
              </a:solidFill>
            </a:endParaRPr>
          </a:p>
          <a:p>
            <a:pPr indent="-276225" lvl="1" marL="914400" rtl="0" algn="l">
              <a:spcBef>
                <a:spcPts val="0"/>
              </a:spcBef>
              <a:spcAft>
                <a:spcPts val="0"/>
              </a:spcAft>
              <a:buClr>
                <a:srgbClr val="7F7F7F"/>
              </a:buClr>
              <a:buSzPts val="750"/>
              <a:buFont typeface="Arial"/>
              <a:buChar char="○"/>
            </a:pPr>
            <a:r>
              <a:rPr lang="en-US" sz="1500">
                <a:solidFill>
                  <a:srgbClr val="92989C"/>
                </a:solidFill>
              </a:rPr>
              <a:t>Incomplete or corrupt values</a:t>
            </a:r>
            <a:endParaRPr sz="1500">
              <a:solidFill>
                <a:srgbClr val="92989C"/>
              </a:solidFill>
            </a:endParaRPr>
          </a:p>
          <a:p>
            <a:pPr indent="-276225" lvl="1" marL="914400" rtl="0" algn="l">
              <a:spcBef>
                <a:spcPts val="0"/>
              </a:spcBef>
              <a:spcAft>
                <a:spcPts val="0"/>
              </a:spcAft>
              <a:buClr>
                <a:srgbClr val="7F7F7F"/>
              </a:buClr>
              <a:buSzPts val="750"/>
              <a:buFont typeface="Arial"/>
              <a:buChar char="○"/>
            </a:pPr>
            <a:r>
              <a:rPr lang="en-US" sz="1500">
                <a:solidFill>
                  <a:srgbClr val="92989C"/>
                </a:solidFill>
              </a:rPr>
              <a:t>Nulls</a:t>
            </a:r>
            <a:endParaRPr sz="1500">
              <a:solidFill>
                <a:srgbClr val="92989C"/>
              </a:solidFill>
            </a:endParaRPr>
          </a:p>
          <a:p>
            <a:pPr indent="-282575" lvl="0" marL="457200" rtl="0" algn="l">
              <a:spcBef>
                <a:spcPts val="0"/>
              </a:spcBef>
              <a:spcAft>
                <a:spcPts val="0"/>
              </a:spcAft>
              <a:buClr>
                <a:srgbClr val="7F7F7F"/>
              </a:buClr>
              <a:buSzPts val="850"/>
              <a:buChar char="●"/>
            </a:pPr>
            <a:r>
              <a:rPr lang="en-US">
                <a:solidFill>
                  <a:srgbClr val="5D6673"/>
                </a:solidFill>
              </a:rPr>
              <a:t>Be production level code</a:t>
            </a:r>
            <a:endParaRPr>
              <a:solidFill>
                <a:srgbClr val="5D6673"/>
              </a:solidFill>
            </a:endParaRPr>
          </a:p>
          <a:p>
            <a:pPr indent="-276225" lvl="1" marL="914400" rtl="0" algn="l">
              <a:spcBef>
                <a:spcPts val="0"/>
              </a:spcBef>
              <a:spcAft>
                <a:spcPts val="0"/>
              </a:spcAft>
              <a:buClr>
                <a:srgbClr val="7F7F7F"/>
              </a:buClr>
              <a:buSzPts val="750"/>
              <a:buFont typeface="Arial"/>
              <a:buChar char="○"/>
            </a:pPr>
            <a:r>
              <a:rPr lang="en-US" sz="1500">
                <a:solidFill>
                  <a:srgbClr val="92989C"/>
                </a:solidFill>
              </a:rPr>
              <a:t>Robust</a:t>
            </a:r>
            <a:endParaRPr sz="1500">
              <a:solidFill>
                <a:srgbClr val="92989C"/>
              </a:solidFill>
            </a:endParaRPr>
          </a:p>
          <a:p>
            <a:pPr indent="-276225" lvl="1" marL="914400" rtl="0" algn="l">
              <a:spcBef>
                <a:spcPts val="0"/>
              </a:spcBef>
              <a:spcAft>
                <a:spcPts val="0"/>
              </a:spcAft>
              <a:buClr>
                <a:srgbClr val="7F7F7F"/>
              </a:buClr>
              <a:buSzPts val="750"/>
              <a:buFont typeface="Arial"/>
              <a:buChar char="○"/>
            </a:pPr>
            <a:r>
              <a:rPr lang="en-US" sz="1500">
                <a:solidFill>
                  <a:srgbClr val="92989C"/>
                </a:solidFill>
              </a:rPr>
              <a:t>Maintainable</a:t>
            </a:r>
            <a:endParaRPr sz="1500">
              <a:solidFill>
                <a:srgbClr val="92989C"/>
              </a:solidFill>
            </a:endParaRPr>
          </a:p>
          <a:p>
            <a:pPr indent="-276225" lvl="1" marL="914400" rtl="0" algn="l">
              <a:spcBef>
                <a:spcPts val="0"/>
              </a:spcBef>
              <a:spcAft>
                <a:spcPts val="0"/>
              </a:spcAft>
              <a:buClr>
                <a:srgbClr val="7F7F7F"/>
              </a:buClr>
              <a:buSzPts val="750"/>
              <a:buFont typeface="Arial"/>
              <a:buChar char="○"/>
            </a:pPr>
            <a:r>
              <a:rPr lang="en-US" sz="1500">
                <a:solidFill>
                  <a:srgbClr val="92989C"/>
                </a:solidFill>
              </a:rPr>
              <a:t>Efficient</a:t>
            </a:r>
            <a:endParaRPr sz="1500">
              <a:solidFill>
                <a:srgbClr val="92989C"/>
              </a:solidFill>
            </a:endParaRPr>
          </a:p>
          <a:p>
            <a:pPr indent="-276225" lvl="1" marL="914400" rtl="0" algn="l">
              <a:spcBef>
                <a:spcPts val="0"/>
              </a:spcBef>
              <a:spcAft>
                <a:spcPts val="0"/>
              </a:spcAft>
              <a:buClr>
                <a:srgbClr val="7F7F7F"/>
              </a:buClr>
              <a:buSzPts val="750"/>
              <a:buFont typeface="Arial"/>
              <a:buChar char="○"/>
            </a:pPr>
            <a:r>
              <a:rPr lang="en-US" sz="1500">
                <a:solidFill>
                  <a:srgbClr val="92989C"/>
                </a:solidFill>
              </a:rPr>
              <a:t>Well structured</a:t>
            </a:r>
            <a:endParaRPr sz="1500">
              <a:solidFill>
                <a:srgbClr val="92989C"/>
              </a:solidFill>
            </a:endParaRPr>
          </a:p>
          <a:p>
            <a:pPr indent="-276225" lvl="1" marL="914400" rtl="0" algn="l">
              <a:spcBef>
                <a:spcPts val="0"/>
              </a:spcBef>
              <a:spcAft>
                <a:spcPts val="0"/>
              </a:spcAft>
              <a:buClr>
                <a:srgbClr val="7F7F7F"/>
              </a:buClr>
              <a:buSzPts val="750"/>
              <a:buFont typeface="Arial"/>
              <a:buChar char="○"/>
            </a:pPr>
            <a:r>
              <a:rPr lang="en-US" sz="1500">
                <a:solidFill>
                  <a:srgbClr val="92989C"/>
                </a:solidFill>
              </a:rPr>
              <a:t>Complete test coverage</a:t>
            </a:r>
            <a:endParaRPr sz="1500">
              <a:solidFill>
                <a:srgbClr val="92989C"/>
              </a:solidFill>
            </a:endParaRPr>
          </a:p>
          <a:p>
            <a:pPr indent="-276225" lvl="1" marL="914400" rtl="0" algn="l">
              <a:spcBef>
                <a:spcPts val="0"/>
              </a:spcBef>
              <a:spcAft>
                <a:spcPts val="0"/>
              </a:spcAft>
              <a:buClr>
                <a:srgbClr val="7F7F7F"/>
              </a:buClr>
              <a:buSzPts val="750"/>
              <a:buFont typeface="Arial"/>
              <a:buChar char="○"/>
            </a:pPr>
            <a:r>
              <a:rPr lang="en-US" sz="1500">
                <a:solidFill>
                  <a:srgbClr val="92989C"/>
                </a:solidFill>
              </a:rPr>
              <a:t>Continuous integration</a:t>
            </a:r>
            <a:endParaRPr sz="1500">
              <a:solidFill>
                <a:srgbClr val="92989C"/>
              </a:solidFill>
            </a:endParaRPr>
          </a:p>
          <a:p>
            <a:pPr indent="0" lvl="0" marL="914400" rtl="0" algn="l">
              <a:spcBef>
                <a:spcPts val="300"/>
              </a:spcBef>
              <a:spcAft>
                <a:spcPts val="0"/>
              </a:spcAft>
              <a:buNone/>
            </a:pPr>
            <a:r>
              <a:t/>
            </a:r>
            <a:endParaRPr sz="1500">
              <a:solidFill>
                <a:srgbClr val="92989C"/>
              </a:solidFill>
            </a:endParaRPr>
          </a:p>
          <a:p>
            <a:pPr indent="0" lvl="0" marL="914400" rtl="0" algn="l">
              <a:spcBef>
                <a:spcPts val="300"/>
              </a:spcBef>
              <a:spcAft>
                <a:spcPts val="0"/>
              </a:spcAft>
              <a:buNone/>
            </a:pPr>
            <a:r>
              <a:t/>
            </a:r>
            <a:endParaRPr sz="1500">
              <a:solidFill>
                <a:srgbClr val="92989C"/>
              </a:solidFill>
            </a:endParaRPr>
          </a:p>
          <a:p>
            <a:pPr indent="0" lvl="0" marL="0" rtl="0" algn="l">
              <a:spcBef>
                <a:spcPts val="700"/>
              </a:spcBef>
              <a:spcAft>
                <a:spcPts val="0"/>
              </a:spcAft>
              <a:buNone/>
            </a:pPr>
            <a:r>
              <a:t/>
            </a:r>
            <a:endParaRPr/>
          </a:p>
        </p:txBody>
      </p:sp>
      <p:sp>
        <p:nvSpPr>
          <p:cNvPr id="823" name="Google Shape;823;p73"/>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dk1"/>
                </a:solidFill>
              </a:rPr>
              <a:t>Feature extraction</a:t>
            </a:r>
            <a:endParaRPr/>
          </a:p>
        </p:txBody>
      </p:sp>
      <p:sp>
        <p:nvSpPr>
          <p:cNvPr id="824" name="Google Shape;824;p73"/>
          <p:cNvSpPr txBox="1"/>
          <p:nvPr>
            <p:ph idx="2" type="body"/>
          </p:nvPr>
        </p:nvSpPr>
        <p:spPr>
          <a:xfrm>
            <a:off x="4701577" y="1047750"/>
            <a:ext cx="4122300" cy="3581400"/>
          </a:xfrm>
          <a:prstGeom prst="rect">
            <a:avLst/>
          </a:prstGeom>
        </p:spPr>
        <p:txBody>
          <a:bodyPr anchorCtr="0" anchor="t" bIns="91425" lIns="91425" spcFirstLastPara="1" rIns="91425" wrap="square" tIns="91425">
            <a:noAutofit/>
          </a:bodyPr>
          <a:lstStyle/>
          <a:p>
            <a:pPr indent="0" lvl="0" marL="0" rtl="0" algn="l">
              <a:spcBef>
                <a:spcPts val="700"/>
              </a:spcBef>
              <a:spcAft>
                <a:spcPts val="0"/>
              </a:spcAft>
              <a:buNone/>
            </a:pPr>
            <a:r>
              <a:rPr lang="en-US"/>
              <a:t>Feature extraction needs to:</a:t>
            </a:r>
            <a:endParaRPr/>
          </a:p>
          <a:p>
            <a:pPr indent="-282575" lvl="0" marL="457200" rtl="0" algn="l">
              <a:spcBef>
                <a:spcPts val="700"/>
              </a:spcBef>
              <a:spcAft>
                <a:spcPts val="0"/>
              </a:spcAft>
              <a:buClr>
                <a:srgbClr val="7F7F7F"/>
              </a:buClr>
              <a:buSzPts val="850"/>
              <a:buChar char="●"/>
            </a:pPr>
            <a:r>
              <a:rPr lang="en-US"/>
              <a:t>Allow for rapid experimentation</a:t>
            </a:r>
            <a:endParaRPr/>
          </a:p>
          <a:p>
            <a:pPr indent="-276225" lvl="1" marL="914400" rtl="0" algn="l">
              <a:spcBef>
                <a:spcPts val="0"/>
              </a:spcBef>
              <a:spcAft>
                <a:spcPts val="0"/>
              </a:spcAft>
              <a:buClr>
                <a:srgbClr val="7F7F7F"/>
              </a:buClr>
              <a:buSzPts val="750"/>
              <a:buFont typeface="Arial"/>
              <a:buChar char="○"/>
            </a:pPr>
            <a:r>
              <a:rPr lang="en-US"/>
              <a:t>New features</a:t>
            </a:r>
            <a:endParaRPr/>
          </a:p>
          <a:p>
            <a:pPr indent="-276225" lvl="1" marL="914400" rtl="0" algn="l">
              <a:spcBef>
                <a:spcPts val="0"/>
              </a:spcBef>
              <a:spcAft>
                <a:spcPts val="0"/>
              </a:spcAft>
              <a:buClr>
                <a:srgbClr val="7F7F7F"/>
              </a:buClr>
              <a:buSzPts val="750"/>
              <a:buFont typeface="Arial"/>
              <a:buChar char="○"/>
            </a:pPr>
            <a:r>
              <a:rPr lang="en-US"/>
              <a:t>New definitions of existing features</a:t>
            </a:r>
            <a:endParaRPr/>
          </a:p>
          <a:p>
            <a:pPr indent="-276225" lvl="1" marL="914400" rtl="0" algn="l">
              <a:spcBef>
                <a:spcPts val="0"/>
              </a:spcBef>
              <a:spcAft>
                <a:spcPts val="0"/>
              </a:spcAft>
              <a:buClr>
                <a:srgbClr val="7F7F7F"/>
              </a:buClr>
              <a:buSzPts val="750"/>
              <a:buFont typeface="Arial"/>
              <a:buChar char="○"/>
            </a:pPr>
            <a:r>
              <a:rPr lang="en-US"/>
              <a:t>A lot of throw away code</a:t>
            </a:r>
            <a:endParaRPr/>
          </a:p>
          <a:p>
            <a:pPr indent="-282575" lvl="0" marL="457200" rtl="0" algn="l">
              <a:spcBef>
                <a:spcPts val="0"/>
              </a:spcBef>
              <a:spcAft>
                <a:spcPts val="0"/>
              </a:spcAft>
              <a:buClr>
                <a:srgbClr val="7F7F7F"/>
              </a:buClr>
              <a:buSzPts val="850"/>
              <a:buChar char="●"/>
            </a:pPr>
            <a:r>
              <a:rPr lang="en-US"/>
              <a:t>Be flexible</a:t>
            </a:r>
            <a:endParaRPr/>
          </a:p>
          <a:p>
            <a:pPr indent="-276225" lvl="1" marL="914400" rtl="0" algn="l">
              <a:spcBef>
                <a:spcPts val="0"/>
              </a:spcBef>
              <a:spcAft>
                <a:spcPts val="0"/>
              </a:spcAft>
              <a:buClr>
                <a:srgbClr val="7F7F7F"/>
              </a:buClr>
              <a:buSzPts val="750"/>
              <a:buFont typeface="Arial"/>
              <a:buChar char="○"/>
            </a:pPr>
            <a:r>
              <a:rPr lang="en-US"/>
              <a:t>Consume different event types</a:t>
            </a:r>
            <a:endParaRPr/>
          </a:p>
          <a:p>
            <a:pPr indent="-276225" lvl="1" marL="914400" rtl="0" algn="l">
              <a:spcBef>
                <a:spcPts val="0"/>
              </a:spcBef>
              <a:spcAft>
                <a:spcPts val="0"/>
              </a:spcAft>
              <a:buClr>
                <a:srgbClr val="7F7F7F"/>
              </a:buClr>
              <a:buSzPts val="750"/>
              <a:buFont typeface="Arial"/>
              <a:buChar char="○"/>
            </a:pPr>
            <a:r>
              <a:rPr lang="en-US"/>
              <a:t>User friendly </a:t>
            </a:r>
            <a:endParaRPr/>
          </a:p>
          <a:p>
            <a:pPr indent="-276225" lvl="0" marL="457200" rtl="0" algn="l">
              <a:spcBef>
                <a:spcPts val="0"/>
              </a:spcBef>
              <a:spcAft>
                <a:spcPts val="0"/>
              </a:spcAft>
              <a:buClr>
                <a:srgbClr val="7F7F7F"/>
              </a:buClr>
              <a:buSzPts val="750"/>
              <a:buFont typeface="Arial"/>
              <a:buChar char="●"/>
            </a:pPr>
            <a:r>
              <a:rPr lang="en-US"/>
              <a:t>Be feature rich</a:t>
            </a:r>
            <a:endParaRPr/>
          </a:p>
          <a:p>
            <a:pPr indent="-276225" lvl="1" marL="914400" rtl="0" algn="l">
              <a:spcBef>
                <a:spcPts val="0"/>
              </a:spcBef>
              <a:spcAft>
                <a:spcPts val="0"/>
              </a:spcAft>
              <a:buClr>
                <a:srgbClr val="7F7F7F"/>
              </a:buClr>
              <a:buSzPts val="750"/>
              <a:buFont typeface="Arial"/>
              <a:buChar char="○"/>
            </a:pPr>
            <a:r>
              <a:rPr lang="en-US"/>
              <a:t>Interpolation</a:t>
            </a:r>
            <a:endParaRPr/>
          </a:p>
          <a:p>
            <a:pPr indent="-276225" lvl="1" marL="914400" rtl="0" algn="l">
              <a:spcBef>
                <a:spcPts val="0"/>
              </a:spcBef>
              <a:spcAft>
                <a:spcPts val="0"/>
              </a:spcAft>
              <a:buClr>
                <a:srgbClr val="7F7F7F"/>
              </a:buClr>
              <a:buSzPts val="750"/>
              <a:buFont typeface="Arial"/>
              <a:buChar char="○"/>
            </a:pPr>
            <a:r>
              <a:rPr lang="en-US"/>
              <a:t>Feature encoding</a:t>
            </a:r>
            <a:endParaRPr/>
          </a:p>
          <a:p>
            <a:pPr indent="-276225" lvl="1" marL="914400" rtl="0" algn="l">
              <a:spcBef>
                <a:spcPts val="0"/>
              </a:spcBef>
              <a:spcAft>
                <a:spcPts val="0"/>
              </a:spcAft>
              <a:buClr>
                <a:srgbClr val="7F7F7F"/>
              </a:buClr>
              <a:buSzPts val="750"/>
              <a:buFont typeface="Arial"/>
              <a:buChar char="○"/>
            </a:pPr>
            <a:r>
              <a:rPr lang="en-US"/>
              <a:t>Feature analysis</a:t>
            </a:r>
            <a:endParaRPr/>
          </a:p>
          <a:p>
            <a:pPr indent="0" lvl="0" marL="914400" rtl="0" algn="l">
              <a:spcBef>
                <a:spcPts val="700"/>
              </a:spcBef>
              <a:spcAft>
                <a:spcPts val="0"/>
              </a:spcAft>
              <a:buNone/>
            </a:pPr>
            <a:r>
              <a:t/>
            </a:r>
            <a:endParaRPr/>
          </a:p>
          <a:p>
            <a:pPr indent="0" lvl="0" marL="914400" rtl="0" algn="l">
              <a:spcBef>
                <a:spcPts val="700"/>
              </a:spcBef>
              <a:spcAft>
                <a:spcPts val="0"/>
              </a:spcAft>
              <a:buNone/>
            </a:pPr>
            <a:r>
              <a:t/>
            </a:r>
            <a:endParaRPr/>
          </a:p>
        </p:txBody>
      </p:sp>
      <p:sp>
        <p:nvSpPr>
          <p:cNvPr id="825" name="Google Shape;825;p73"/>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0" name="Shape 830"/>
        <p:cNvGrpSpPr/>
        <p:nvPr/>
      </p:nvGrpSpPr>
      <p:grpSpPr>
        <a:xfrm>
          <a:off x="0" y="0"/>
          <a:ext cx="0" cy="0"/>
          <a:chOff x="0" y="0"/>
          <a:chExt cx="0" cy="0"/>
        </a:xfrm>
      </p:grpSpPr>
      <p:sp>
        <p:nvSpPr>
          <p:cNvPr id="831" name="Google Shape;831;p74"/>
          <p:cNvSpPr txBox="1"/>
          <p:nvPr>
            <p:ph idx="1" type="body"/>
          </p:nvPr>
        </p:nvSpPr>
        <p:spPr>
          <a:xfrm>
            <a:off x="304800" y="1047750"/>
            <a:ext cx="8580000" cy="3581400"/>
          </a:xfrm>
          <a:prstGeom prst="rect">
            <a:avLst/>
          </a:prstGeom>
        </p:spPr>
        <p:txBody>
          <a:bodyPr anchorCtr="0" anchor="t" bIns="91425" lIns="91425" spcFirstLastPara="1" rIns="91425" wrap="square" tIns="91425">
            <a:noAutofit/>
          </a:bodyPr>
          <a:lstStyle/>
          <a:p>
            <a:pPr indent="0" lvl="0" marL="0" rtl="0" algn="l">
              <a:spcBef>
                <a:spcPts val="700"/>
              </a:spcBef>
              <a:spcAft>
                <a:spcPts val="0"/>
              </a:spcAft>
              <a:buNone/>
            </a:pPr>
            <a:r>
              <a:rPr lang="en-US"/>
              <a:t>A Scala library for…</a:t>
            </a:r>
            <a:endParaRPr/>
          </a:p>
          <a:p>
            <a:pPr indent="-282575" lvl="0" marL="457200" rtl="0" algn="l">
              <a:spcBef>
                <a:spcPts val="700"/>
              </a:spcBef>
              <a:spcAft>
                <a:spcPts val="0"/>
              </a:spcAft>
              <a:buSzPts val="850"/>
              <a:buChar char="-"/>
            </a:pPr>
            <a:r>
              <a:rPr lang="en-US"/>
              <a:t>Defining feature extractors</a:t>
            </a:r>
            <a:endParaRPr/>
          </a:p>
          <a:p>
            <a:pPr indent="-282575" lvl="0" marL="457200" rtl="0" algn="l">
              <a:spcBef>
                <a:spcPts val="0"/>
              </a:spcBef>
              <a:spcAft>
                <a:spcPts val="0"/>
              </a:spcAft>
              <a:buSzPts val="850"/>
              <a:buChar char="-"/>
            </a:pPr>
            <a:r>
              <a:rPr lang="en-US"/>
              <a:t>Extracting features</a:t>
            </a:r>
            <a:endParaRPr/>
          </a:p>
          <a:p>
            <a:pPr indent="-276225" lvl="1" marL="914400" rtl="0" algn="l">
              <a:spcBef>
                <a:spcPts val="0"/>
              </a:spcBef>
              <a:spcAft>
                <a:spcPts val="0"/>
              </a:spcAft>
              <a:buSzPts val="750"/>
              <a:buChar char="-"/>
            </a:pPr>
            <a:r>
              <a:rPr lang="en-US"/>
              <a:t>From Spark RDDs during training batch jobs</a:t>
            </a:r>
            <a:endParaRPr/>
          </a:p>
          <a:p>
            <a:pPr indent="-276225" lvl="1" marL="914400" rtl="0" algn="l">
              <a:spcBef>
                <a:spcPts val="0"/>
              </a:spcBef>
              <a:spcAft>
                <a:spcPts val="0"/>
              </a:spcAft>
              <a:buSzPts val="750"/>
              <a:buChar char="-"/>
            </a:pPr>
            <a:r>
              <a:rPr lang="en-US"/>
              <a:t>From individual records in real-time</a:t>
            </a:r>
            <a:endParaRPr/>
          </a:p>
          <a:p>
            <a:pPr indent="-282575" lvl="0" marL="457200" rtl="0" algn="l">
              <a:spcBef>
                <a:spcPts val="0"/>
              </a:spcBef>
              <a:spcAft>
                <a:spcPts val="0"/>
              </a:spcAft>
              <a:buSzPts val="850"/>
              <a:buChar char="-"/>
            </a:pPr>
            <a:r>
              <a:rPr lang="en-US"/>
              <a:t>Outputting summary statistics and metadata</a:t>
            </a:r>
            <a:endParaRPr/>
          </a:p>
          <a:p>
            <a:pPr indent="-276225" lvl="1" marL="914400" rtl="0" algn="l">
              <a:spcBef>
                <a:spcPts val="0"/>
              </a:spcBef>
              <a:spcAft>
                <a:spcPts val="0"/>
              </a:spcAft>
              <a:buSzPts val="750"/>
              <a:buChar char="-"/>
            </a:pPr>
            <a:r>
              <a:rPr lang="en-US"/>
              <a:t>For encoding features in batch jobs</a:t>
            </a:r>
            <a:endParaRPr/>
          </a:p>
          <a:p>
            <a:pPr indent="-276225" lvl="1" marL="914400" rtl="0" algn="l">
              <a:spcBef>
                <a:spcPts val="0"/>
              </a:spcBef>
              <a:spcAft>
                <a:spcPts val="0"/>
              </a:spcAft>
              <a:buSzPts val="750"/>
              <a:buChar char="-"/>
            </a:pPr>
            <a:r>
              <a:rPr lang="en-US"/>
              <a:t>For encoding features in real-time</a:t>
            </a:r>
            <a:endParaRPr/>
          </a:p>
        </p:txBody>
      </p:sp>
      <p:sp>
        <p:nvSpPr>
          <p:cNvPr id="832" name="Google Shape;832;p74"/>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33" name="Google Shape;833;p74"/>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DoubleSpeak: What it is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7" name="Shape 837"/>
        <p:cNvGrpSpPr/>
        <p:nvPr/>
      </p:nvGrpSpPr>
      <p:grpSpPr>
        <a:xfrm>
          <a:off x="0" y="0"/>
          <a:ext cx="0" cy="0"/>
          <a:chOff x="0" y="0"/>
          <a:chExt cx="0" cy="0"/>
        </a:xfrm>
      </p:grpSpPr>
      <p:sp>
        <p:nvSpPr>
          <p:cNvPr id="838" name="Google Shape;838;p75"/>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
        <p:nvSpPr>
          <p:cNvPr id="839" name="Google Shape;839;p75"/>
          <p:cNvSpPr txBox="1"/>
          <p:nvPr>
            <p:ph idx="1" type="body"/>
          </p:nvPr>
        </p:nvSpPr>
        <p:spPr>
          <a:xfrm>
            <a:off x="278937" y="1054272"/>
            <a:ext cx="8580300" cy="3741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7F7F7F"/>
              </a:buClr>
              <a:buSzPts val="850"/>
              <a:buFont typeface="Arial"/>
              <a:buChar char="•"/>
            </a:pPr>
            <a:r>
              <a:rPr lang="en-US"/>
              <a:t>Concise, easy to use API for feature creation</a:t>
            </a:r>
            <a:endParaRPr/>
          </a:p>
          <a:p>
            <a:pPr indent="-171450" lvl="0" marL="171450" rtl="0" algn="l">
              <a:spcBef>
                <a:spcPts val="0"/>
              </a:spcBef>
              <a:spcAft>
                <a:spcPts val="0"/>
              </a:spcAft>
              <a:buClr>
                <a:srgbClr val="7F7F7F"/>
              </a:buClr>
              <a:buSzPts val="850"/>
              <a:buFont typeface="Arial"/>
              <a:buChar char="•"/>
            </a:pPr>
            <a:r>
              <a:rPr lang="en-US"/>
              <a:t>F</a:t>
            </a:r>
            <a:r>
              <a:rPr lang="en-US"/>
              <a:t>eature extractors with transformers, imputers</a:t>
            </a:r>
            <a:endParaRPr/>
          </a:p>
          <a:p>
            <a:pPr indent="-285750" lvl="1" marL="687387" marR="0" rtl="0" algn="l">
              <a:spcBef>
                <a:spcPts val="0"/>
              </a:spcBef>
              <a:spcAft>
                <a:spcPts val="0"/>
              </a:spcAft>
              <a:buClr>
                <a:srgbClr val="7F7F7F"/>
              </a:buClr>
              <a:buSzPts val="750"/>
              <a:buFont typeface="Arial"/>
              <a:buChar char="•"/>
            </a:pPr>
            <a:r>
              <a:rPr lang="en-US"/>
              <a:t>Feature extractor logic is static scala code</a:t>
            </a:r>
            <a:endParaRPr/>
          </a:p>
          <a:p>
            <a:pPr indent="-285750" lvl="1" marL="687387" marR="0" rtl="0" algn="l">
              <a:spcBef>
                <a:spcPts val="0"/>
              </a:spcBef>
              <a:spcAft>
                <a:spcPts val="0"/>
              </a:spcAft>
              <a:buClr>
                <a:srgbClr val="7F7F7F"/>
              </a:buClr>
              <a:buSzPts val="750"/>
              <a:buFont typeface="Arial"/>
              <a:buChar char="•"/>
            </a:pPr>
            <a:r>
              <a:rPr lang="en-US"/>
              <a:t>Transformers and imputers have defaults</a:t>
            </a:r>
            <a:endParaRPr/>
          </a:p>
          <a:p>
            <a:pPr indent="-285750" lvl="1" marL="687387" marR="0" rtl="0" algn="l">
              <a:spcBef>
                <a:spcPts val="0"/>
              </a:spcBef>
              <a:spcAft>
                <a:spcPts val="0"/>
              </a:spcAft>
              <a:buClr>
                <a:srgbClr val="7F7F7F"/>
              </a:buClr>
              <a:buSzPts val="750"/>
              <a:buFont typeface="Arial"/>
              <a:buChar char="•"/>
            </a:pPr>
            <a:r>
              <a:rPr lang="en-US"/>
              <a:t>You can choose them appropriately for the ML algorithm you will apply</a:t>
            </a:r>
            <a:endParaRPr/>
          </a:p>
          <a:p>
            <a:pPr indent="0" lvl="0" marL="17145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840" name="Google Shape;840;p75"/>
          <p:cNvSpPr txBox="1"/>
          <p:nvPr>
            <p:ph type="title"/>
          </p:nvPr>
        </p:nvSpPr>
        <p:spPr>
          <a:xfrm>
            <a:off x="304800" y="0"/>
            <a:ext cx="7010400" cy="8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DoubleSpeak: What it 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4" name="Shape 844"/>
        <p:cNvGrpSpPr/>
        <p:nvPr/>
      </p:nvGrpSpPr>
      <p:grpSpPr>
        <a:xfrm>
          <a:off x="0" y="0"/>
          <a:ext cx="0" cy="0"/>
          <a:chOff x="0" y="0"/>
          <a:chExt cx="0" cy="0"/>
        </a:xfrm>
      </p:grpSpPr>
      <p:sp>
        <p:nvSpPr>
          <p:cNvPr id="845" name="Google Shape;845;p76"/>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
        <p:nvSpPr>
          <p:cNvPr id="846" name="Google Shape;846;p76"/>
          <p:cNvSpPr txBox="1"/>
          <p:nvPr>
            <p:ph idx="1" type="body"/>
          </p:nvPr>
        </p:nvSpPr>
        <p:spPr>
          <a:xfrm>
            <a:off x="281850" y="1047750"/>
            <a:ext cx="8580300" cy="3741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7F7F7F"/>
              </a:buClr>
              <a:buSzPts val="850"/>
              <a:buFont typeface="Arial"/>
              <a:buChar char="•"/>
            </a:pPr>
            <a:r>
              <a:rPr lang="en-US"/>
              <a:t>Concise, easy to use API for feature creation</a:t>
            </a:r>
            <a:endParaRPr/>
          </a:p>
          <a:p>
            <a:pPr indent="-171450" lvl="0" marL="171450" rtl="0" algn="l">
              <a:spcBef>
                <a:spcPts val="0"/>
              </a:spcBef>
              <a:spcAft>
                <a:spcPts val="0"/>
              </a:spcAft>
              <a:buClr>
                <a:srgbClr val="7F7F7F"/>
              </a:buClr>
              <a:buSzPts val="850"/>
              <a:buFont typeface="Arial"/>
              <a:buChar char="•"/>
            </a:pPr>
            <a:r>
              <a:rPr lang="en-US"/>
              <a:t>Feature extractors with transformers, imputers</a:t>
            </a:r>
            <a:endParaRPr/>
          </a:p>
          <a:p>
            <a:pPr indent="-285750" lvl="1" marL="687387" marR="0" rtl="0" algn="l">
              <a:spcBef>
                <a:spcPts val="0"/>
              </a:spcBef>
              <a:spcAft>
                <a:spcPts val="0"/>
              </a:spcAft>
              <a:buClr>
                <a:srgbClr val="7F7F7F"/>
              </a:buClr>
              <a:buSzPts val="750"/>
              <a:buFont typeface="Arial"/>
              <a:buChar char="•"/>
            </a:pPr>
            <a:r>
              <a:rPr lang="en-US"/>
              <a:t>Feature extractor logic is static scala code</a:t>
            </a:r>
            <a:endParaRPr/>
          </a:p>
          <a:p>
            <a:pPr indent="-285750" lvl="1" marL="687387" marR="0" rtl="0" algn="l">
              <a:spcBef>
                <a:spcPts val="0"/>
              </a:spcBef>
              <a:spcAft>
                <a:spcPts val="0"/>
              </a:spcAft>
              <a:buClr>
                <a:srgbClr val="7F7F7F"/>
              </a:buClr>
              <a:buSzPts val="750"/>
              <a:buFont typeface="Arial"/>
              <a:buChar char="•"/>
            </a:pPr>
            <a:r>
              <a:rPr lang="en-US"/>
              <a:t>Transformers and imputers have defaults</a:t>
            </a:r>
            <a:endParaRPr/>
          </a:p>
          <a:p>
            <a:pPr indent="-285750" lvl="1" marL="687387" marR="0" rtl="0" algn="l">
              <a:spcBef>
                <a:spcPts val="0"/>
              </a:spcBef>
              <a:spcAft>
                <a:spcPts val="0"/>
              </a:spcAft>
              <a:buClr>
                <a:srgbClr val="7F7F7F"/>
              </a:buClr>
              <a:buSzPts val="750"/>
              <a:buFont typeface="Arial"/>
              <a:buChar char="•"/>
            </a:pPr>
            <a:r>
              <a:rPr lang="en-US"/>
              <a:t>You can </a:t>
            </a:r>
            <a:r>
              <a:rPr lang="en-US"/>
              <a:t>choose</a:t>
            </a:r>
            <a:r>
              <a:rPr lang="en-US"/>
              <a:t> them appropriately for the ML algorithm you will apply</a:t>
            </a:r>
            <a:endParaRPr/>
          </a:p>
          <a:p>
            <a:pPr indent="0" lvl="0" marL="0" marR="0" rtl="0" algn="l">
              <a:spcBef>
                <a:spcPts val="0"/>
              </a:spcBef>
              <a:spcAft>
                <a:spcPts val="0"/>
              </a:spcAft>
              <a:buNone/>
            </a:pPr>
            <a:r>
              <a:t/>
            </a:r>
            <a:endParaRPr/>
          </a:p>
          <a:p>
            <a:pPr indent="0" lvl="0" marL="457200" rtl="0" algn="l">
              <a:spcBef>
                <a:spcPts val="0"/>
              </a:spcBef>
              <a:spcAft>
                <a:spcPts val="0"/>
              </a:spcAft>
              <a:buNone/>
            </a:pPr>
            <a:r>
              <a:rPr lang="en-US" sz="1300">
                <a:solidFill>
                  <a:srgbClr val="A64D79"/>
                </a:solidFill>
                <a:latin typeface="Arial"/>
                <a:ea typeface="Arial"/>
                <a:cs typeface="Arial"/>
                <a:sym typeface="Arial"/>
              </a:rPr>
              <a:t>val fs = FeatureSet.of[Impression](validators=List(SingleValue))</a:t>
            </a:r>
            <a:endParaRPr sz="1300">
              <a:solidFill>
                <a:srgbClr val="A64D79"/>
              </a:solidFill>
              <a:latin typeface="Arial"/>
              <a:ea typeface="Arial"/>
              <a:cs typeface="Arial"/>
              <a:sym typeface="Arial"/>
            </a:endParaRPr>
          </a:p>
          <a:p>
            <a:pPr indent="0" lvl="0" marL="457200" rtl="0" algn="l">
              <a:spcBef>
                <a:spcPts val="0"/>
              </a:spcBef>
              <a:spcAft>
                <a:spcPts val="0"/>
              </a:spcAft>
              <a:buNone/>
            </a:pPr>
            <a:r>
              <a:rPr lang="en-US" sz="1300">
                <a:solidFill>
                  <a:srgbClr val="A64D79"/>
                </a:solidFill>
                <a:latin typeface="Arial"/>
                <a:ea typeface="Arial"/>
                <a:cs typeface="Arial"/>
                <a:sym typeface="Arial"/>
              </a:rPr>
              <a:t>			.cat(‘device_family, _.request.deviceFamily, transformer = OneHotEncoder)</a:t>
            </a:r>
            <a:endParaRPr sz="1300">
              <a:solidFill>
                <a:srgbClr val="A64D79"/>
              </a:solidFill>
              <a:latin typeface="Arial"/>
              <a:ea typeface="Arial"/>
              <a:cs typeface="Arial"/>
              <a:sym typeface="Arial"/>
            </a:endParaRPr>
          </a:p>
          <a:p>
            <a:pPr indent="0" lvl="0" marL="457200" rtl="0" algn="l">
              <a:spcBef>
                <a:spcPts val="0"/>
              </a:spcBef>
              <a:spcAft>
                <a:spcPts val="0"/>
              </a:spcAft>
              <a:buNone/>
            </a:pPr>
            <a:r>
              <a:rPr lang="en-US" sz="1300">
                <a:solidFill>
                  <a:srgbClr val="A64D79"/>
                </a:solidFill>
                <a:latin typeface="Arial"/>
                <a:ea typeface="Arial"/>
                <a:cs typeface="Arial"/>
                <a:sym typeface="Arial"/>
              </a:rPr>
              <a:t>			.num(‘past_visits, _.user.visits.size)</a:t>
            </a:r>
            <a:endParaRPr sz="1300">
              <a:solidFill>
                <a:srgbClr val="A64D79"/>
              </a:solidFill>
              <a:latin typeface="Arial"/>
              <a:ea typeface="Arial"/>
              <a:cs typeface="Arial"/>
              <a:sym typeface="Arial"/>
            </a:endParaRPr>
          </a:p>
          <a:p>
            <a:pPr indent="0" lvl="0" marL="457200" rtl="0" algn="l">
              <a:spcBef>
                <a:spcPts val="0"/>
              </a:spcBef>
              <a:spcAft>
                <a:spcPts val="0"/>
              </a:spcAft>
              <a:buNone/>
            </a:pPr>
            <a:r>
              <a:rPr lang="en-US" sz="1300">
                <a:solidFill>
                  <a:srgbClr val="A64D79"/>
                </a:solidFill>
                <a:latin typeface="Arial"/>
                <a:ea typeface="Arial"/>
                <a:cs typeface="Arial"/>
                <a:sym typeface="Arial"/>
              </a:rPr>
              <a:t>			.bin('logged_in, _.user.isLoggedIn)</a:t>
            </a:r>
            <a:endParaRPr sz="1300">
              <a:solidFill>
                <a:srgbClr val="A64D79"/>
              </a:solidFill>
              <a:latin typeface="Arial"/>
              <a:ea typeface="Arial"/>
              <a:cs typeface="Arial"/>
              <a:sym typeface="Arial"/>
            </a:endParaRPr>
          </a:p>
          <a:p>
            <a:pPr indent="0" lvl="0" marL="0" marR="0" rtl="0" algn="l">
              <a:spcBef>
                <a:spcPts val="0"/>
              </a:spcBef>
              <a:spcAft>
                <a:spcPts val="0"/>
              </a:spcAft>
              <a:buNone/>
            </a:pPr>
            <a:r>
              <a:t/>
            </a:r>
            <a:endParaRPr/>
          </a:p>
        </p:txBody>
      </p:sp>
      <p:sp>
        <p:nvSpPr>
          <p:cNvPr id="847" name="Google Shape;847;p76"/>
          <p:cNvSpPr txBox="1"/>
          <p:nvPr>
            <p:ph type="title"/>
          </p:nvPr>
        </p:nvSpPr>
        <p:spPr>
          <a:xfrm>
            <a:off x="304800" y="0"/>
            <a:ext cx="7010400" cy="8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DoubleSpeak: </a:t>
            </a:r>
            <a:r>
              <a:rPr lang="en-US">
                <a:solidFill>
                  <a:schemeClr val="dk1"/>
                </a:solidFill>
              </a:rPr>
              <a:t>What it 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1" name="Shape 851"/>
        <p:cNvGrpSpPr/>
        <p:nvPr/>
      </p:nvGrpSpPr>
      <p:grpSpPr>
        <a:xfrm>
          <a:off x="0" y="0"/>
          <a:ext cx="0" cy="0"/>
          <a:chOff x="0" y="0"/>
          <a:chExt cx="0" cy="0"/>
        </a:xfrm>
      </p:grpSpPr>
      <p:sp>
        <p:nvSpPr>
          <p:cNvPr id="852" name="Google Shape;852;p77"/>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
        <p:nvSpPr>
          <p:cNvPr id="853" name="Google Shape;853;p77"/>
          <p:cNvSpPr txBox="1"/>
          <p:nvPr>
            <p:ph idx="1" type="body"/>
          </p:nvPr>
        </p:nvSpPr>
        <p:spPr>
          <a:xfrm>
            <a:off x="304800" y="1035950"/>
            <a:ext cx="8580300" cy="3741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7F7F7F"/>
              </a:buClr>
              <a:buSzPts val="850"/>
              <a:buFont typeface="Arial"/>
              <a:buChar char="•"/>
            </a:pPr>
            <a:r>
              <a:rPr lang="en-US"/>
              <a:t>Robust to schema changes</a:t>
            </a:r>
            <a:endParaRPr/>
          </a:p>
          <a:p>
            <a:pPr indent="-285750" lvl="1" marL="687387" rtl="0" algn="l">
              <a:spcBef>
                <a:spcPts val="0"/>
              </a:spcBef>
              <a:spcAft>
                <a:spcPts val="0"/>
              </a:spcAft>
              <a:buClr>
                <a:srgbClr val="7F7F7F"/>
              </a:buClr>
              <a:buSzPts val="750"/>
              <a:buFont typeface="Arial"/>
              <a:buChar char="•"/>
            </a:pPr>
            <a:r>
              <a:rPr lang="en-US"/>
              <a:t>Being strongly typed, any schema change that would result in an error fails at compile time</a:t>
            </a:r>
            <a:endParaRPr/>
          </a:p>
          <a:p>
            <a:pPr indent="-285750" lvl="1" marL="687387" rtl="0" algn="l">
              <a:spcBef>
                <a:spcPts val="0"/>
              </a:spcBef>
              <a:spcAft>
                <a:spcPts val="0"/>
              </a:spcAft>
              <a:buClr>
                <a:srgbClr val="7F7F7F"/>
              </a:buClr>
              <a:buSzPts val="750"/>
              <a:buFont typeface="Arial"/>
              <a:buChar char="•"/>
            </a:pPr>
            <a:r>
              <a:rPr lang="en-US"/>
              <a:t>New categories → OTHER</a:t>
            </a:r>
            <a:endParaRPr/>
          </a:p>
          <a:p>
            <a:pPr indent="-171450" lvl="0" marL="171450" rtl="0" algn="l">
              <a:spcBef>
                <a:spcPts val="0"/>
              </a:spcBef>
              <a:spcAft>
                <a:spcPts val="0"/>
              </a:spcAft>
              <a:buClr>
                <a:srgbClr val="7F7F7F"/>
              </a:buClr>
              <a:buSzPts val="850"/>
              <a:buFont typeface="Arial"/>
              <a:buChar char="•"/>
            </a:pPr>
            <a:r>
              <a:rPr lang="en-US"/>
              <a:t>Can limit the number of categories in a categorical</a:t>
            </a:r>
            <a:endParaRPr/>
          </a:p>
          <a:p>
            <a:pPr indent="-285750" lvl="1" marL="687387" rtl="0" algn="l">
              <a:spcBef>
                <a:spcPts val="0"/>
              </a:spcBef>
              <a:spcAft>
                <a:spcPts val="0"/>
              </a:spcAft>
              <a:buClr>
                <a:srgbClr val="7F7F7F"/>
              </a:buClr>
              <a:buSzPts val="750"/>
              <a:buFont typeface="Arial"/>
              <a:buChar char="•"/>
            </a:pPr>
            <a:r>
              <a:rPr lang="en-US"/>
              <a:t>Helpful for very large cardinality categorical features</a:t>
            </a:r>
            <a:endParaRPr/>
          </a:p>
          <a:p>
            <a:pPr indent="-285750" lvl="1" marL="687387" rtl="0" algn="l">
              <a:spcBef>
                <a:spcPts val="0"/>
              </a:spcBef>
              <a:spcAft>
                <a:spcPts val="0"/>
              </a:spcAft>
              <a:buClr>
                <a:srgbClr val="7F7F7F"/>
              </a:buClr>
              <a:buSzPts val="750"/>
              <a:buFont typeface="Arial"/>
              <a:buChar char="•"/>
            </a:pPr>
            <a:r>
              <a:rPr lang="en-US"/>
              <a:t>OTHER category for long tail</a:t>
            </a:r>
            <a:endParaRPr/>
          </a:p>
          <a:p>
            <a:pPr indent="-171450" lvl="0" marL="171450" rtl="0" algn="l">
              <a:spcBef>
                <a:spcPts val="0"/>
              </a:spcBef>
              <a:spcAft>
                <a:spcPts val="0"/>
              </a:spcAft>
              <a:buClr>
                <a:srgbClr val="7F7F7F"/>
              </a:buClr>
              <a:buSzPts val="850"/>
              <a:buFont typeface="Arial"/>
              <a:buChar char="•"/>
            </a:pPr>
            <a:r>
              <a:rPr lang="en-US"/>
              <a:t>Default encoding, interpolation &amp; normalization</a:t>
            </a:r>
            <a:endParaRPr/>
          </a:p>
          <a:p>
            <a:pPr indent="-285750" lvl="1" marL="687387" rtl="0" algn="l">
              <a:spcBef>
                <a:spcPts val="0"/>
              </a:spcBef>
              <a:spcAft>
                <a:spcPts val="0"/>
              </a:spcAft>
              <a:buClr>
                <a:srgbClr val="7F7F7F"/>
              </a:buClr>
              <a:buSzPts val="750"/>
              <a:buFont typeface="Arial"/>
              <a:buChar char="•"/>
            </a:pPr>
            <a:r>
              <a:rPr lang="en-US"/>
              <a:t>Supports numeric, categorical, binary and map features</a:t>
            </a:r>
            <a:endParaRPr/>
          </a:p>
          <a:p>
            <a:pPr indent="-171450" lvl="0" marL="171450" rtl="0" algn="l">
              <a:spcBef>
                <a:spcPts val="0"/>
              </a:spcBef>
              <a:spcAft>
                <a:spcPts val="0"/>
              </a:spcAft>
              <a:buClr>
                <a:srgbClr val="7F7F7F"/>
              </a:buClr>
              <a:buSzPts val="850"/>
              <a:buFont typeface="Arial"/>
              <a:buChar char="•"/>
            </a:pPr>
            <a:r>
              <a:rPr lang="en-US" sz="1700">
                <a:solidFill>
                  <a:srgbClr val="5D6673"/>
                </a:solidFill>
              </a:rPr>
              <a:t>Automatically calculate feature summaries</a:t>
            </a:r>
            <a:endParaRPr sz="1700">
              <a:solidFill>
                <a:srgbClr val="5D6673"/>
              </a:solidFill>
            </a:endParaRPr>
          </a:p>
          <a:p>
            <a:pPr indent="-285750" lvl="1" marL="687387" rtl="0" algn="l">
              <a:spcBef>
                <a:spcPts val="0"/>
              </a:spcBef>
              <a:spcAft>
                <a:spcPts val="0"/>
              </a:spcAft>
              <a:buClr>
                <a:srgbClr val="7F7F7F"/>
              </a:buClr>
              <a:buSzPts val="750"/>
              <a:buFont typeface="Arial"/>
              <a:buChar char="•"/>
            </a:pPr>
            <a:r>
              <a:rPr lang="en-US" sz="1500"/>
              <a:t>At training time, over the entire dataset</a:t>
            </a:r>
            <a:endParaRPr sz="1500"/>
          </a:p>
          <a:p>
            <a:pPr indent="-285750" lvl="1" marL="687387" rtl="0" algn="l">
              <a:spcBef>
                <a:spcPts val="0"/>
              </a:spcBef>
              <a:spcAft>
                <a:spcPts val="0"/>
              </a:spcAft>
              <a:buClr>
                <a:srgbClr val="7F7F7F"/>
              </a:buClr>
              <a:buSzPts val="750"/>
              <a:buFont typeface="Arial"/>
              <a:buChar char="•"/>
            </a:pPr>
            <a:r>
              <a:rPr lang="en-US"/>
              <a:t>Scaling, order of encoded categories, long tail categories.	</a:t>
            </a:r>
            <a:endParaRPr/>
          </a:p>
          <a:p>
            <a:pPr indent="-285750" lvl="1" marL="687387" rtl="0" algn="l">
              <a:spcBef>
                <a:spcPts val="0"/>
              </a:spcBef>
              <a:spcAft>
                <a:spcPts val="0"/>
              </a:spcAft>
              <a:buClr>
                <a:srgbClr val="7F7F7F"/>
              </a:buClr>
              <a:buSzPts val="750"/>
              <a:buFont typeface="Arial"/>
              <a:buChar char="•"/>
            </a:pPr>
            <a:r>
              <a:rPr lang="en-US" sz="1500"/>
              <a:t>Will be used for encoding at both training and prediction time</a:t>
            </a:r>
            <a:endParaRPr sz="1500"/>
          </a:p>
          <a:p>
            <a:pPr indent="0" lvl="0" marL="0" rtl="0" algn="l">
              <a:spcBef>
                <a:spcPts val="300"/>
              </a:spcBef>
              <a:spcAft>
                <a:spcPts val="0"/>
              </a:spcAft>
              <a:buNone/>
            </a:pPr>
            <a:r>
              <a:t/>
            </a:r>
            <a:endParaRPr/>
          </a:p>
        </p:txBody>
      </p:sp>
      <p:sp>
        <p:nvSpPr>
          <p:cNvPr id="854" name="Google Shape;854;p77"/>
          <p:cNvSpPr txBox="1"/>
          <p:nvPr>
            <p:ph type="title"/>
          </p:nvPr>
        </p:nvSpPr>
        <p:spPr>
          <a:xfrm>
            <a:off x="304800" y="0"/>
            <a:ext cx="7010400" cy="8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DoubleSpeak: </a:t>
            </a:r>
            <a:r>
              <a:rPr lang="en-US">
                <a:solidFill>
                  <a:schemeClr val="dk1"/>
                </a:solidFill>
              </a:rPr>
              <a:t>What it 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9" name="Shape 859"/>
        <p:cNvGrpSpPr/>
        <p:nvPr/>
      </p:nvGrpSpPr>
      <p:grpSpPr>
        <a:xfrm>
          <a:off x="0" y="0"/>
          <a:ext cx="0" cy="0"/>
          <a:chOff x="0" y="0"/>
          <a:chExt cx="0" cy="0"/>
        </a:xfrm>
      </p:grpSpPr>
      <p:sp>
        <p:nvSpPr>
          <p:cNvPr id="860" name="Google Shape;860;p78"/>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61" name="Google Shape;861;p78"/>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DoubleSpeak: Feature Extraction</a:t>
            </a:r>
            <a:endParaRPr/>
          </a:p>
        </p:txBody>
      </p:sp>
      <p:sp>
        <p:nvSpPr>
          <p:cNvPr id="862" name="Google Shape;862;p78"/>
          <p:cNvSpPr/>
          <p:nvPr/>
        </p:nvSpPr>
        <p:spPr>
          <a:xfrm>
            <a:off x="295725" y="1121800"/>
            <a:ext cx="4963950" cy="876600"/>
          </a:xfrm>
          <a:prstGeom prst="flowChartProcess">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rgbClr val="A64D79"/>
                </a:solidFill>
              </a:rPr>
              <a:t>val fs = </a:t>
            </a:r>
            <a:r>
              <a:rPr lang="en-US" sz="1300">
                <a:solidFill>
                  <a:srgbClr val="A64D79"/>
                </a:solidFill>
              </a:rPr>
              <a:t>FeatureSet.of[Impression](validators=List(SingleValue))</a:t>
            </a:r>
            <a:endParaRPr sz="1300">
              <a:solidFill>
                <a:srgbClr val="A64D79"/>
              </a:solidFill>
            </a:endParaRPr>
          </a:p>
          <a:p>
            <a:pPr indent="0" lvl="0" marL="0" rtl="0" algn="l">
              <a:spcBef>
                <a:spcPts val="0"/>
              </a:spcBef>
              <a:spcAft>
                <a:spcPts val="0"/>
              </a:spcAft>
              <a:buNone/>
            </a:pPr>
            <a:r>
              <a:rPr lang="en-US" sz="1300">
                <a:solidFill>
                  <a:srgbClr val="A64D79"/>
                </a:solidFill>
              </a:rPr>
              <a:t>			.cat(‘device_family, _.request.deviceFamily)</a:t>
            </a:r>
            <a:endParaRPr sz="1300">
              <a:solidFill>
                <a:srgbClr val="A64D79"/>
              </a:solidFill>
            </a:endParaRPr>
          </a:p>
          <a:p>
            <a:pPr indent="0" lvl="0" marL="0" rtl="0" algn="l">
              <a:spcBef>
                <a:spcPts val="0"/>
              </a:spcBef>
              <a:spcAft>
                <a:spcPts val="0"/>
              </a:spcAft>
              <a:buNone/>
            </a:pPr>
            <a:r>
              <a:rPr lang="en-US" sz="1300">
                <a:solidFill>
                  <a:srgbClr val="A64D79"/>
                </a:solidFill>
              </a:rPr>
              <a:t>			.num(‘past_visits, _.user.visits.size)</a:t>
            </a:r>
            <a:endParaRPr sz="1300">
              <a:solidFill>
                <a:srgbClr val="A64D79"/>
              </a:solidFill>
            </a:endParaRPr>
          </a:p>
          <a:p>
            <a:pPr indent="0" lvl="0" marL="0" rtl="0" algn="l">
              <a:spcBef>
                <a:spcPts val="0"/>
              </a:spcBef>
              <a:spcAft>
                <a:spcPts val="0"/>
              </a:spcAft>
              <a:buNone/>
            </a:pPr>
            <a:r>
              <a:rPr lang="en-US" sz="1300">
                <a:solidFill>
                  <a:srgbClr val="A64D79"/>
                </a:solidFill>
              </a:rPr>
              <a:t>			.bin('logged_in, _.user.isLoggedIn)</a:t>
            </a:r>
            <a:endParaRPr sz="1300">
              <a:solidFill>
                <a:srgbClr val="A64D79"/>
              </a:solidFill>
            </a:endParaRPr>
          </a:p>
        </p:txBody>
      </p:sp>
      <p:sp>
        <p:nvSpPr>
          <p:cNvPr id="863" name="Google Shape;863;p78"/>
          <p:cNvSpPr/>
          <p:nvPr/>
        </p:nvSpPr>
        <p:spPr>
          <a:xfrm>
            <a:off x="295725" y="847300"/>
            <a:ext cx="971700" cy="274500"/>
          </a:xfrm>
          <a:prstGeom prst="snip1Rect">
            <a:avLst>
              <a:gd fmla="val 11502" name="adj"/>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4C1130"/>
                </a:solidFill>
              </a:rPr>
              <a:t>DoubleSpeak</a:t>
            </a:r>
            <a:endParaRPr sz="1000">
              <a:solidFill>
                <a:srgbClr val="4C1130"/>
              </a:solidFill>
            </a:endParaRPr>
          </a:p>
        </p:txBody>
      </p:sp>
      <p:sp>
        <p:nvSpPr>
          <p:cNvPr id="864" name="Google Shape;864;p78"/>
          <p:cNvSpPr txBox="1"/>
          <p:nvPr/>
        </p:nvSpPr>
        <p:spPr>
          <a:xfrm>
            <a:off x="295725" y="1998402"/>
            <a:ext cx="4963800" cy="580800"/>
          </a:xfrm>
          <a:prstGeom prst="rect">
            <a:avLst/>
          </a:prstGeom>
          <a:no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rgbClr val="45818E"/>
                </a:solidFill>
              </a:rPr>
              <a:t>val trainingImpressions =</a:t>
            </a:r>
            <a:r>
              <a:rPr lang="en-US" sz="1300">
                <a:solidFill>
                  <a:srgbClr val="134F5C"/>
                </a:solidFill>
              </a:rPr>
              <a:t> </a:t>
            </a:r>
            <a:endParaRPr sz="1300">
              <a:solidFill>
                <a:srgbClr val="134F5C"/>
              </a:solidFill>
            </a:endParaRPr>
          </a:p>
        </p:txBody>
      </p:sp>
      <p:sp>
        <p:nvSpPr>
          <p:cNvPr id="865" name="Google Shape;865;p78"/>
          <p:cNvSpPr/>
          <p:nvPr/>
        </p:nvSpPr>
        <p:spPr>
          <a:xfrm>
            <a:off x="6125725" y="1415250"/>
            <a:ext cx="2049000" cy="2745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38761D"/>
                </a:solidFill>
              </a:rPr>
              <a:t>RDD[Impressions]</a:t>
            </a:r>
            <a:endParaRPr sz="1300">
              <a:solidFill>
                <a:srgbClr val="38761D"/>
              </a:solidFill>
            </a:endParaRPr>
          </a:p>
        </p:txBody>
      </p:sp>
      <p:graphicFrame>
        <p:nvGraphicFramePr>
          <p:cNvPr id="866" name="Google Shape;866;p78"/>
          <p:cNvGraphicFramePr/>
          <p:nvPr/>
        </p:nvGraphicFramePr>
        <p:xfrm>
          <a:off x="6125725" y="1689750"/>
          <a:ext cx="3000000" cy="3000000"/>
        </p:xfrm>
        <a:graphic>
          <a:graphicData uri="http://schemas.openxmlformats.org/drawingml/2006/table">
            <a:tbl>
              <a:tblPr>
                <a:noFill/>
                <a:tableStyleId>{320C496F-EA0B-48D0-9059-B187CB1E43B5}</a:tableStyleId>
              </a:tblPr>
              <a:tblGrid>
                <a:gridCol w="2049000"/>
              </a:tblGrid>
              <a:tr h="392725">
                <a:tc>
                  <a:txBody>
                    <a:bodyPr>
                      <a:noAutofit/>
                    </a:bodyPr>
                    <a:lstStyle/>
                    <a:p>
                      <a:pPr indent="0" lvl="0" marL="0" rtl="0" algn="ctr">
                        <a:spcBef>
                          <a:spcPts val="0"/>
                        </a:spcBef>
                        <a:spcAft>
                          <a:spcPts val="0"/>
                        </a:spcAft>
                        <a:buNone/>
                      </a:pPr>
                      <a:r>
                        <a:rPr lang="en-US" sz="1000">
                          <a:solidFill>
                            <a:srgbClr val="38761D"/>
                          </a:solidFill>
                        </a:rPr>
                        <a:t>imp</a:t>
                      </a:r>
                      <a:r>
                        <a:rPr baseline="-25000" lang="en-US" sz="1000">
                          <a:solidFill>
                            <a:srgbClr val="38761D"/>
                          </a:solidFill>
                        </a:rPr>
                        <a:t>1</a:t>
                      </a:r>
                      <a:endParaRPr baseline="-25000" sz="1000">
                        <a:solidFill>
                          <a:srgbClr val="38761D"/>
                        </a:solidFill>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r h="392725">
                <a:tc>
                  <a:txBody>
                    <a:bodyPr>
                      <a:noAutofit/>
                    </a:bodyPr>
                    <a:lstStyle/>
                    <a:p>
                      <a:pPr indent="0" lvl="0" marL="0" rtl="0" algn="ctr">
                        <a:spcBef>
                          <a:spcPts val="0"/>
                        </a:spcBef>
                        <a:spcAft>
                          <a:spcPts val="0"/>
                        </a:spcAft>
                        <a:buNone/>
                      </a:pPr>
                      <a:r>
                        <a:rPr lang="en-US" sz="1000">
                          <a:solidFill>
                            <a:srgbClr val="38761D"/>
                          </a:solidFill>
                        </a:rPr>
                        <a:t>imp</a:t>
                      </a:r>
                      <a:r>
                        <a:rPr baseline="-25000" lang="en-US" sz="1000">
                          <a:solidFill>
                            <a:srgbClr val="38761D"/>
                          </a:solidFill>
                        </a:rPr>
                        <a:t>2</a:t>
                      </a:r>
                      <a:endParaRPr baseline="-25000" sz="1000">
                        <a:solidFill>
                          <a:srgbClr val="38761D"/>
                        </a:solidFill>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r h="287425">
                <a:tc>
                  <a:txBody>
                    <a:bodyPr>
                      <a:noAutofit/>
                    </a:bodyPr>
                    <a:lstStyle/>
                    <a:p>
                      <a:pPr indent="0" lvl="0" marL="0" rtl="0" algn="ctr">
                        <a:spcBef>
                          <a:spcPts val="0"/>
                        </a:spcBef>
                        <a:spcAft>
                          <a:spcPts val="0"/>
                        </a:spcAft>
                        <a:buNone/>
                      </a:pPr>
                      <a:r>
                        <a:rPr lang="en-US" sz="1000">
                          <a:solidFill>
                            <a:srgbClr val="38761D"/>
                          </a:solidFill>
                        </a:rPr>
                        <a:t>⋮</a:t>
                      </a:r>
                      <a:endParaRPr sz="1000">
                        <a:solidFill>
                          <a:srgbClr val="38761D"/>
                        </a:solidFill>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r h="396550">
                <a:tc>
                  <a:txBody>
                    <a:bodyPr>
                      <a:noAutofit/>
                    </a:bodyPr>
                    <a:lstStyle/>
                    <a:p>
                      <a:pPr indent="0" lvl="0" marL="0" rtl="0" algn="ctr">
                        <a:spcBef>
                          <a:spcPts val="0"/>
                        </a:spcBef>
                        <a:spcAft>
                          <a:spcPts val="0"/>
                        </a:spcAft>
                        <a:buNone/>
                      </a:pPr>
                      <a:r>
                        <a:rPr lang="en-US" sz="1000">
                          <a:solidFill>
                            <a:srgbClr val="38761D"/>
                          </a:solidFill>
                        </a:rPr>
                        <a:t>imp</a:t>
                      </a:r>
                      <a:r>
                        <a:rPr baseline="-25000" lang="en-US" sz="1000">
                          <a:solidFill>
                            <a:srgbClr val="38761D"/>
                          </a:solidFill>
                        </a:rPr>
                        <a:t>n</a:t>
                      </a:r>
                      <a:endParaRPr baseline="-25000" sz="1000">
                        <a:solidFill>
                          <a:srgbClr val="38761D"/>
                        </a:solidFill>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bl>
          </a:graphicData>
        </a:graphic>
      </p:graphicFrame>
      <p:sp>
        <p:nvSpPr>
          <p:cNvPr id="867" name="Google Shape;867;p78"/>
          <p:cNvSpPr/>
          <p:nvPr/>
        </p:nvSpPr>
        <p:spPr>
          <a:xfrm>
            <a:off x="2330650" y="2154871"/>
            <a:ext cx="3795136" cy="380650"/>
          </a:xfrm>
          <a:custGeom>
            <a:rect b="b" l="l" r="r" t="t"/>
            <a:pathLst>
              <a:path extrusionOk="0" h="15226" w="178280">
                <a:moveTo>
                  <a:pt x="178280" y="15226"/>
                </a:moveTo>
                <a:cubicBezTo>
                  <a:pt x="163494" y="12762"/>
                  <a:pt x="119275" y="2200"/>
                  <a:pt x="89562" y="440"/>
                </a:cubicBezTo>
                <a:cubicBezTo>
                  <a:pt x="59849" y="-1320"/>
                  <a:pt x="14927" y="3960"/>
                  <a:pt x="0" y="4664"/>
                </a:cubicBezTo>
              </a:path>
            </a:pathLst>
          </a:custGeom>
          <a:noFill/>
          <a:ln cap="flat" cmpd="sng" w="9525">
            <a:solidFill>
              <a:srgbClr val="38761D"/>
            </a:solidFill>
            <a:prstDash val="solid"/>
            <a:round/>
            <a:headEnd len="med" w="med" type="none"/>
            <a:tailEnd len="med" w="med" type="stealth"/>
          </a:ln>
        </p:spPr>
      </p:sp>
      <p:sp>
        <p:nvSpPr>
          <p:cNvPr id="868" name="Google Shape;868;p78"/>
          <p:cNvSpPr txBox="1"/>
          <p:nvPr/>
        </p:nvSpPr>
        <p:spPr>
          <a:xfrm>
            <a:off x="295725" y="2579204"/>
            <a:ext cx="4963800" cy="580800"/>
          </a:xfrm>
          <a:prstGeom prst="rect">
            <a:avLst/>
          </a:prstGeom>
          <a:no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rgbClr val="45818E"/>
                </a:solidFill>
              </a:rPr>
              <a:t>val ext = </a:t>
            </a:r>
            <a:r>
              <a:rPr lang="en-US" sz="1300">
                <a:solidFill>
                  <a:srgbClr val="45818E"/>
                </a:solidFill>
              </a:rPr>
              <a:t>trainin</a:t>
            </a:r>
            <a:r>
              <a:rPr lang="en-US" sz="1300">
                <a:solidFill>
                  <a:srgbClr val="45818E"/>
                </a:solidFill>
              </a:rPr>
              <a:t>gImpressions</a:t>
            </a:r>
            <a:r>
              <a:rPr lang="en-US" sz="1300">
                <a:solidFill>
                  <a:srgbClr val="A64D79"/>
                </a:solidFill>
              </a:rPr>
              <a:t>.rddExtractor(fs)</a:t>
            </a:r>
            <a:r>
              <a:rPr lang="en-US" sz="1300">
                <a:solidFill>
                  <a:srgbClr val="134F5C"/>
                </a:solidFill>
              </a:rPr>
              <a:t> </a:t>
            </a:r>
            <a:endParaRPr sz="1300">
              <a:solidFill>
                <a:srgbClr val="134F5C"/>
              </a:solidFill>
            </a:endParaRPr>
          </a:p>
        </p:txBody>
      </p:sp>
      <p:sp>
        <p:nvSpPr>
          <p:cNvPr id="869" name="Google Shape;869;p78"/>
          <p:cNvSpPr txBox="1"/>
          <p:nvPr/>
        </p:nvSpPr>
        <p:spPr>
          <a:xfrm>
            <a:off x="295725" y="3154835"/>
            <a:ext cx="4963800" cy="876600"/>
          </a:xfrm>
          <a:prstGeom prst="rect">
            <a:avLst/>
          </a:prstGeom>
          <a:no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rgbClr val="45818E"/>
                </a:solidFill>
              </a:rPr>
              <a:t>val featuresAndLabels = ext.</a:t>
            </a:r>
            <a:r>
              <a:rPr lang="en-US" sz="1300">
                <a:solidFill>
                  <a:srgbClr val="A64D79"/>
                </a:solidFill>
              </a:rPr>
              <a:t>referenceFeatures</a:t>
            </a:r>
            <a:endParaRPr sz="1300">
              <a:solidFill>
                <a:srgbClr val="A64D79"/>
              </a:solidFill>
            </a:endParaRPr>
          </a:p>
          <a:p>
            <a:pPr indent="457200" lvl="0" marL="1828800" rtl="0" algn="l">
              <a:spcBef>
                <a:spcPts val="0"/>
              </a:spcBef>
              <a:spcAft>
                <a:spcPts val="0"/>
              </a:spcAft>
              <a:buNone/>
            </a:pPr>
            <a:r>
              <a:rPr lang="en-US" sz="1300">
                <a:solidFill>
                  <a:srgbClr val="45818E"/>
                </a:solidFill>
              </a:rPr>
              <a:t>.join(conversions, …)</a:t>
            </a:r>
            <a:endParaRPr sz="1300">
              <a:solidFill>
                <a:srgbClr val="45818E"/>
              </a:solidFill>
            </a:endParaRPr>
          </a:p>
          <a:p>
            <a:pPr indent="457200" lvl="0" marL="1828800" rtl="0" algn="l">
              <a:spcBef>
                <a:spcPts val="0"/>
              </a:spcBef>
              <a:spcAft>
                <a:spcPts val="0"/>
              </a:spcAft>
              <a:buNone/>
            </a:pPr>
            <a:r>
              <a:rPr lang="en-US" sz="1300">
                <a:solidFill>
                  <a:srgbClr val="45818E"/>
                </a:solidFill>
              </a:rPr>
              <a:t>.withColumn("labels", …)</a:t>
            </a:r>
            <a:endParaRPr sz="1300">
              <a:solidFill>
                <a:srgbClr val="45818E"/>
              </a:solidFill>
            </a:endParaRPr>
          </a:p>
        </p:txBody>
      </p:sp>
      <p:sp>
        <p:nvSpPr>
          <p:cNvPr id="870" name="Google Shape;870;p78"/>
          <p:cNvSpPr txBox="1"/>
          <p:nvPr/>
        </p:nvSpPr>
        <p:spPr>
          <a:xfrm>
            <a:off x="295725" y="4037550"/>
            <a:ext cx="4963800" cy="876600"/>
          </a:xfrm>
          <a:prstGeom prst="rect">
            <a:avLst/>
          </a:prstGeom>
          <a:no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rgbClr val="45818E"/>
                </a:solidFill>
              </a:rPr>
              <a:t>val model = new Model.fit(featuresAndLabels)</a:t>
            </a:r>
            <a:endParaRPr sz="1300">
              <a:solidFill>
                <a:srgbClr val="45818E"/>
              </a:solidFill>
            </a:endParaRPr>
          </a:p>
          <a:p>
            <a:pPr indent="0" lvl="0" marL="0" rtl="0" algn="ctr">
              <a:spcBef>
                <a:spcPts val="0"/>
              </a:spcBef>
              <a:spcAft>
                <a:spcPts val="0"/>
              </a:spcAft>
              <a:buNone/>
            </a:pPr>
            <a:r>
              <a:t/>
            </a:r>
            <a:endParaRPr sz="1300">
              <a:solidFill>
                <a:srgbClr val="38761D"/>
              </a:solidFill>
            </a:endParaRPr>
          </a:p>
          <a:p>
            <a:pPr indent="0" lvl="0" marL="0" rtl="0" algn="ctr">
              <a:spcBef>
                <a:spcPts val="0"/>
              </a:spcBef>
              <a:spcAft>
                <a:spcPts val="0"/>
              </a:spcAft>
              <a:buNone/>
            </a:pPr>
            <a:r>
              <a:rPr lang="en-US" sz="1300">
                <a:solidFill>
                  <a:srgbClr val="38761D"/>
                </a:solidFill>
              </a:rPr>
              <a:t>⋮</a:t>
            </a:r>
            <a:endParaRPr sz="1300">
              <a:solidFill>
                <a:srgbClr val="134F5C"/>
              </a:solidFill>
            </a:endParaRPr>
          </a:p>
        </p:txBody>
      </p:sp>
      <p:sp>
        <p:nvSpPr>
          <p:cNvPr id="871" name="Google Shape;871;p78"/>
          <p:cNvSpPr txBox="1"/>
          <p:nvPr/>
        </p:nvSpPr>
        <p:spPr>
          <a:xfrm>
            <a:off x="6886175" y="4405175"/>
            <a:ext cx="19992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cf: </a:t>
            </a:r>
            <a:r>
              <a:rPr lang="en-US" sz="1200" u="sng">
                <a:solidFill>
                  <a:schemeClr val="hlink"/>
                </a:solidFill>
                <a:latin typeface="Avenir"/>
                <a:ea typeface="Avenir"/>
                <a:cs typeface="Avenir"/>
                <a:sym typeface="Avenir"/>
                <a:hlinkClick r:id="rId3"/>
              </a:rPr>
              <a:t>Featran</a:t>
            </a:r>
            <a:r>
              <a:rPr lang="en-US" sz="1200">
                <a:latin typeface="Avenir"/>
                <a:ea typeface="Avenir"/>
                <a:cs typeface="Avenir"/>
                <a:sym typeface="Avenir"/>
              </a:rPr>
              <a:t> from Spotify</a:t>
            </a:r>
            <a:endParaRPr sz="1200">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6" name="Shape 876"/>
        <p:cNvGrpSpPr/>
        <p:nvPr/>
      </p:nvGrpSpPr>
      <p:grpSpPr>
        <a:xfrm>
          <a:off x="0" y="0"/>
          <a:ext cx="0" cy="0"/>
          <a:chOff x="0" y="0"/>
          <a:chExt cx="0" cy="0"/>
        </a:xfrm>
      </p:grpSpPr>
      <p:sp>
        <p:nvSpPr>
          <p:cNvPr id="877" name="Google Shape;877;p79"/>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78" name="Google Shape;878;p79"/>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DoubleSpeak: Feature Extraction</a:t>
            </a:r>
            <a:endParaRPr/>
          </a:p>
        </p:txBody>
      </p:sp>
      <p:sp>
        <p:nvSpPr>
          <p:cNvPr id="879" name="Google Shape;879;p79"/>
          <p:cNvSpPr txBox="1"/>
          <p:nvPr/>
        </p:nvSpPr>
        <p:spPr>
          <a:xfrm>
            <a:off x="304800" y="1100575"/>
            <a:ext cx="50991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rgbClr val="45818E"/>
                </a:solidFill>
              </a:rPr>
              <a:t>val ext = impressions</a:t>
            </a:r>
            <a:r>
              <a:rPr lang="en-US" sz="1300">
                <a:solidFill>
                  <a:srgbClr val="A64D79"/>
                </a:solidFill>
              </a:rPr>
              <a:t>.rddExtractor(fs, applyScaling = false)</a:t>
            </a:r>
            <a:r>
              <a:rPr lang="en-US" sz="1300">
                <a:solidFill>
                  <a:srgbClr val="134F5C"/>
                </a:solidFill>
              </a:rPr>
              <a:t> </a:t>
            </a:r>
            <a:endParaRPr sz="1300">
              <a:solidFill>
                <a:srgbClr val="134F5C"/>
              </a:solidFill>
            </a:endParaRPr>
          </a:p>
        </p:txBody>
      </p:sp>
      <p:sp>
        <p:nvSpPr>
          <p:cNvPr id="880" name="Google Shape;880;p79"/>
          <p:cNvSpPr/>
          <p:nvPr/>
        </p:nvSpPr>
        <p:spPr>
          <a:xfrm>
            <a:off x="304800" y="2291875"/>
            <a:ext cx="2608500" cy="274500"/>
          </a:xfrm>
          <a:prstGeom prst="rect">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A64D79"/>
                </a:solidFill>
              </a:rPr>
              <a:t>rawFeatures</a:t>
            </a:r>
            <a:endParaRPr sz="1300">
              <a:solidFill>
                <a:srgbClr val="A64D79"/>
              </a:solidFill>
            </a:endParaRPr>
          </a:p>
        </p:txBody>
      </p:sp>
      <p:graphicFrame>
        <p:nvGraphicFramePr>
          <p:cNvPr id="881" name="Google Shape;881;p79"/>
          <p:cNvGraphicFramePr/>
          <p:nvPr/>
        </p:nvGraphicFramePr>
        <p:xfrm>
          <a:off x="304800" y="2566350"/>
          <a:ext cx="3000000" cy="3000000"/>
        </p:xfrm>
        <a:graphic>
          <a:graphicData uri="http://schemas.openxmlformats.org/drawingml/2006/table">
            <a:tbl>
              <a:tblPr>
                <a:noFill/>
                <a:tableStyleId>{320C496F-EA0B-48D0-9059-B187CB1E43B5}</a:tableStyleId>
              </a:tblPr>
              <a:tblGrid>
                <a:gridCol w="1024350"/>
                <a:gridCol w="818750"/>
                <a:gridCol w="765425"/>
              </a:tblGrid>
              <a:tr h="381000">
                <a:tc>
                  <a:txBody>
                    <a:bodyPr>
                      <a:noAutofit/>
                    </a:bodyPr>
                    <a:lstStyle/>
                    <a:p>
                      <a:pPr indent="0" lvl="0" marL="0" rtl="0" algn="l">
                        <a:spcBef>
                          <a:spcPts val="0"/>
                        </a:spcBef>
                        <a:spcAft>
                          <a:spcPts val="0"/>
                        </a:spcAft>
                        <a:buNone/>
                      </a:pPr>
                      <a:r>
                        <a:rPr i="1" lang="en-US" sz="1000">
                          <a:solidFill>
                            <a:srgbClr val="741B47"/>
                          </a:solidFill>
                        </a:rPr>
                        <a:t>device_family</a:t>
                      </a:r>
                      <a:endParaRPr i="1"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i="1" lang="en-US" sz="1000">
                          <a:solidFill>
                            <a:srgbClr val="741B47"/>
                          </a:solidFill>
                        </a:rPr>
                        <a:t>past_visits</a:t>
                      </a:r>
                      <a:endParaRPr i="1"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i="1" lang="en-US" sz="1000">
                          <a:solidFill>
                            <a:srgbClr val="741B47"/>
                          </a:solidFill>
                        </a:rPr>
                        <a:t>logged_in</a:t>
                      </a:r>
                      <a:endParaRPr i="1"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US" sz="1000">
                          <a:solidFill>
                            <a:srgbClr val="741B47"/>
                          </a:solidFill>
                        </a:rPr>
                        <a:t>PHONE</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2</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1</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US" sz="1000">
                          <a:solidFill>
                            <a:srgbClr val="741B47"/>
                          </a:solidFill>
                        </a:rPr>
                        <a:t>TABLET</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6</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1</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US" sz="1000">
                          <a:solidFill>
                            <a:srgbClr val="741B47"/>
                          </a:solidFill>
                        </a:rPr>
                        <a:t>DESKTOP</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10</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1</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r h="381000">
                <a:tc>
                  <a:txBody>
                    <a:bodyPr>
                      <a:noAutofit/>
                    </a:bodyPr>
                    <a:lstStyle/>
                    <a:p>
                      <a:pPr indent="0" lvl="0" marL="0" rtl="0" algn="ctr">
                        <a:spcBef>
                          <a:spcPts val="0"/>
                        </a:spcBef>
                        <a:spcAft>
                          <a:spcPts val="0"/>
                        </a:spcAft>
                        <a:buNone/>
                      </a:pPr>
                      <a:r>
                        <a:rPr lang="en-US" sz="1000">
                          <a:solidFill>
                            <a:srgbClr val="741B47"/>
                          </a:solidFill>
                        </a:rPr>
                        <a:t>⋮</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US" sz="1000">
                          <a:solidFill>
                            <a:srgbClr val="741B47"/>
                          </a:solidFill>
                        </a:rPr>
                        <a:t>⋮</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US" sz="1000">
                          <a:solidFill>
                            <a:srgbClr val="741B47"/>
                          </a:solidFill>
                        </a:rPr>
                        <a:t>PHONE</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4</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0</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bl>
          </a:graphicData>
        </a:graphic>
      </p:graphicFrame>
      <p:sp>
        <p:nvSpPr>
          <p:cNvPr id="882" name="Google Shape;882;p79"/>
          <p:cNvSpPr txBox="1"/>
          <p:nvPr/>
        </p:nvSpPr>
        <p:spPr>
          <a:xfrm>
            <a:off x="2864250" y="3929500"/>
            <a:ext cx="1790100" cy="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rgbClr val="A64D79"/>
                </a:solidFill>
              </a:rPr>
              <a:t>extractionMetadata</a:t>
            </a:r>
            <a:endParaRPr sz="1300">
              <a:solidFill>
                <a:srgbClr val="A64D79"/>
              </a:solidFill>
            </a:endParaRPr>
          </a:p>
        </p:txBody>
      </p:sp>
      <p:sp>
        <p:nvSpPr>
          <p:cNvPr id="883" name="Google Shape;883;p79"/>
          <p:cNvSpPr/>
          <p:nvPr/>
        </p:nvSpPr>
        <p:spPr>
          <a:xfrm>
            <a:off x="4473575" y="3704425"/>
            <a:ext cx="369675" cy="434388"/>
          </a:xfrm>
          <a:custGeom>
            <a:rect b="b" l="l" r="r" t="t"/>
            <a:pathLst>
              <a:path extrusionOk="0" h="29819" w="14787">
                <a:moveTo>
                  <a:pt x="14787" y="0"/>
                </a:moveTo>
                <a:cubicBezTo>
                  <a:pt x="13731" y="563"/>
                  <a:pt x="9788" y="-1126"/>
                  <a:pt x="8450" y="3380"/>
                </a:cubicBezTo>
                <a:cubicBezTo>
                  <a:pt x="7112" y="7886"/>
                  <a:pt x="8168" y="22673"/>
                  <a:pt x="6760" y="27038"/>
                </a:cubicBezTo>
                <a:cubicBezTo>
                  <a:pt x="5352" y="31404"/>
                  <a:pt x="1127" y="29151"/>
                  <a:pt x="0" y="29573"/>
                </a:cubicBezTo>
              </a:path>
            </a:pathLst>
          </a:custGeom>
          <a:noFill/>
          <a:ln cap="flat" cmpd="sng" w="9525">
            <a:solidFill>
              <a:schemeClr val="dk2"/>
            </a:solidFill>
            <a:prstDash val="solid"/>
            <a:round/>
            <a:headEnd len="med" w="med" type="none"/>
            <a:tailEnd len="med" w="med" type="none"/>
          </a:ln>
        </p:spPr>
      </p:sp>
      <p:sp>
        <p:nvSpPr>
          <p:cNvPr id="884" name="Google Shape;884;p79"/>
          <p:cNvSpPr/>
          <p:nvPr/>
        </p:nvSpPr>
        <p:spPr>
          <a:xfrm flipH="1" rot="10800000">
            <a:off x="4473575" y="4138788"/>
            <a:ext cx="369675" cy="434388"/>
          </a:xfrm>
          <a:custGeom>
            <a:rect b="b" l="l" r="r" t="t"/>
            <a:pathLst>
              <a:path extrusionOk="0" h="29819" w="14787">
                <a:moveTo>
                  <a:pt x="14787" y="0"/>
                </a:moveTo>
                <a:cubicBezTo>
                  <a:pt x="13731" y="563"/>
                  <a:pt x="9788" y="-1126"/>
                  <a:pt x="8450" y="3380"/>
                </a:cubicBezTo>
                <a:cubicBezTo>
                  <a:pt x="7112" y="7886"/>
                  <a:pt x="8168" y="22673"/>
                  <a:pt x="6760" y="27038"/>
                </a:cubicBezTo>
                <a:cubicBezTo>
                  <a:pt x="5352" y="31404"/>
                  <a:pt x="1127" y="29151"/>
                  <a:pt x="0" y="29573"/>
                </a:cubicBezTo>
              </a:path>
            </a:pathLst>
          </a:custGeom>
          <a:noFill/>
          <a:ln cap="flat" cmpd="sng" w="9525">
            <a:solidFill>
              <a:schemeClr val="dk2"/>
            </a:solidFill>
            <a:prstDash val="solid"/>
            <a:round/>
            <a:headEnd len="med" w="med" type="none"/>
            <a:tailEnd len="med" w="med" type="none"/>
          </a:ln>
        </p:spPr>
      </p:sp>
      <p:sp>
        <p:nvSpPr>
          <p:cNvPr id="885" name="Google Shape;885;p79"/>
          <p:cNvSpPr txBox="1"/>
          <p:nvPr/>
        </p:nvSpPr>
        <p:spPr>
          <a:xfrm>
            <a:off x="4817575" y="3541907"/>
            <a:ext cx="3696600" cy="14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2"/>
                </a:solidFill>
              </a:rPr>
              <a:t>Statistical summaries, categories found, etc.</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rPr lang="en-US" sz="1300">
                <a:solidFill>
                  <a:schemeClr val="dk2"/>
                </a:solidFill>
              </a:rPr>
              <a:t>Features that should be removed</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rPr lang="en-US" sz="1300">
                <a:solidFill>
                  <a:schemeClr val="dk2"/>
                </a:solidFill>
              </a:rPr>
              <a:t>Necessary for feature extraction in real time</a:t>
            </a:r>
            <a:endParaRPr sz="1300">
              <a:solidFill>
                <a:schemeClr val="dk2"/>
              </a:solidFill>
            </a:endParaRPr>
          </a:p>
        </p:txBody>
      </p:sp>
      <p:sp>
        <p:nvSpPr>
          <p:cNvPr id="886" name="Google Shape;886;p79"/>
          <p:cNvSpPr/>
          <p:nvPr/>
        </p:nvSpPr>
        <p:spPr>
          <a:xfrm>
            <a:off x="5160475" y="962475"/>
            <a:ext cx="3447300" cy="274500"/>
          </a:xfrm>
          <a:prstGeom prst="rect">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A64D79"/>
                </a:solidFill>
              </a:rPr>
              <a:t>referenceFeatures</a:t>
            </a:r>
            <a:endParaRPr sz="1300">
              <a:solidFill>
                <a:srgbClr val="A64D79"/>
              </a:solidFill>
            </a:endParaRPr>
          </a:p>
        </p:txBody>
      </p:sp>
      <p:graphicFrame>
        <p:nvGraphicFramePr>
          <p:cNvPr id="887" name="Google Shape;887;p79"/>
          <p:cNvGraphicFramePr/>
          <p:nvPr/>
        </p:nvGraphicFramePr>
        <p:xfrm>
          <a:off x="5160463" y="1236975"/>
          <a:ext cx="3000000" cy="3000000"/>
        </p:xfrm>
        <a:graphic>
          <a:graphicData uri="http://schemas.openxmlformats.org/drawingml/2006/table">
            <a:tbl>
              <a:tblPr>
                <a:noFill/>
                <a:tableStyleId>{320C496F-EA0B-48D0-9059-B187CB1E43B5}</a:tableStyleId>
              </a:tblPr>
              <a:tblGrid>
                <a:gridCol w="982125"/>
                <a:gridCol w="799775"/>
                <a:gridCol w="752575"/>
                <a:gridCol w="912800"/>
              </a:tblGrid>
              <a:tr h="381000">
                <a:tc>
                  <a:txBody>
                    <a:bodyPr>
                      <a:noAutofit/>
                    </a:bodyPr>
                    <a:lstStyle/>
                    <a:p>
                      <a:pPr indent="0" lvl="0" marL="0" rtl="0" algn="l">
                        <a:spcBef>
                          <a:spcPts val="0"/>
                        </a:spcBef>
                        <a:spcAft>
                          <a:spcPts val="0"/>
                        </a:spcAft>
                        <a:buNone/>
                      </a:pPr>
                      <a:r>
                        <a:rPr i="1" lang="en-US" sz="1000">
                          <a:solidFill>
                            <a:srgbClr val="741B47"/>
                          </a:solidFill>
                        </a:rPr>
                        <a:t>device_family</a:t>
                      </a:r>
                      <a:endParaRPr i="1"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i="1" lang="en-US" sz="1000">
                          <a:solidFill>
                            <a:srgbClr val="741B47"/>
                          </a:solidFill>
                        </a:rPr>
                        <a:t>past_visits</a:t>
                      </a:r>
                      <a:endParaRPr i="1"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i="1" lang="en-US" sz="1000">
                          <a:solidFill>
                            <a:srgbClr val="741B47"/>
                          </a:solidFill>
                        </a:rPr>
                        <a:t>logged_in</a:t>
                      </a:r>
                      <a:endParaRPr i="1"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i="1" lang="en-US" sz="1000">
                          <a:solidFill>
                            <a:srgbClr val="741B47"/>
                          </a:solidFill>
                        </a:rPr>
                        <a:t>features</a:t>
                      </a:r>
                      <a:endParaRPr i="1"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US" sz="1000">
                          <a:solidFill>
                            <a:srgbClr val="741B47"/>
                          </a:solidFill>
                        </a:rPr>
                        <a:t>PHONE</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2</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1</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[1, 0, 2, 1]</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US" sz="1000">
                          <a:solidFill>
                            <a:srgbClr val="741B47"/>
                          </a:solidFill>
                        </a:rPr>
                        <a:t>TABLET</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6</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1</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[0, 0, 6, 1]</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US" sz="1000">
                          <a:solidFill>
                            <a:srgbClr val="741B47"/>
                          </a:solidFill>
                        </a:rPr>
                        <a:t>COMPUTER</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10</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1</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[0, 1, 10, 1]</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r h="381000">
                <a:tc>
                  <a:txBody>
                    <a:bodyPr>
                      <a:noAutofit/>
                    </a:bodyPr>
                    <a:lstStyle/>
                    <a:p>
                      <a:pPr indent="0" lvl="0" marL="0" rtl="0" algn="ctr">
                        <a:spcBef>
                          <a:spcPts val="0"/>
                        </a:spcBef>
                        <a:spcAft>
                          <a:spcPts val="0"/>
                        </a:spcAft>
                        <a:buNone/>
                      </a:pPr>
                      <a:r>
                        <a:rPr lang="en-US" sz="1000">
                          <a:solidFill>
                            <a:srgbClr val="741B47"/>
                          </a:solidFill>
                        </a:rPr>
                        <a:t>⋮</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US" sz="1000">
                          <a:solidFill>
                            <a:srgbClr val="741B47"/>
                          </a:solidFill>
                        </a:rPr>
                        <a:t>⋮</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US" sz="1000">
                          <a:solidFill>
                            <a:srgbClr val="741B47"/>
                          </a:solidFill>
                        </a:rPr>
                        <a:t>⋮</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US" sz="1000">
                          <a:solidFill>
                            <a:srgbClr val="741B47"/>
                          </a:solidFill>
                        </a:rPr>
                        <a:t>PHONE</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4</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0</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000">
                          <a:solidFill>
                            <a:srgbClr val="741B47"/>
                          </a:solidFill>
                        </a:rPr>
                        <a:t>[1, 0, 4, 0]</a:t>
                      </a:r>
                      <a:endParaRPr sz="1000">
                        <a:solidFill>
                          <a:srgbClr val="741B47"/>
                        </a:solidFill>
                      </a:endParaRPr>
                    </a:p>
                  </a:txBody>
                  <a:tcPr marT="91425" marB="91425" marR="91425" marL="91425">
                    <a:lnL cap="flat" cmpd="sng" w="9525">
                      <a:solidFill>
                        <a:srgbClr val="A64D79"/>
                      </a:solidFill>
                      <a:prstDash val="solid"/>
                      <a:round/>
                      <a:headEnd len="sm" w="sm" type="none"/>
                      <a:tailEnd len="sm" w="sm" type="none"/>
                    </a:lnL>
                    <a:lnR cap="flat" cmpd="sng" w="9525">
                      <a:solidFill>
                        <a:srgbClr val="A64D79"/>
                      </a:solidFill>
                      <a:prstDash val="solid"/>
                      <a:round/>
                      <a:headEnd len="sm" w="sm" type="none"/>
                      <a:tailEnd len="sm" w="sm" type="none"/>
                    </a:lnR>
                    <a:lnT cap="flat" cmpd="sng" w="9525">
                      <a:solidFill>
                        <a:srgbClr val="A64D79"/>
                      </a:solidFill>
                      <a:prstDash val="solid"/>
                      <a:round/>
                      <a:headEnd len="sm" w="sm" type="none"/>
                      <a:tailEnd len="sm" w="sm" type="none"/>
                    </a:lnT>
                    <a:lnB cap="flat" cmpd="sng" w="9525">
                      <a:solidFill>
                        <a:srgbClr val="A64D79"/>
                      </a:solidFill>
                      <a:prstDash val="solid"/>
                      <a:round/>
                      <a:headEnd len="sm" w="sm" type="none"/>
                      <a:tailEnd len="sm" w="sm" type="none"/>
                    </a:lnB>
                  </a:tcPr>
                </a:tc>
              </a:tr>
            </a:tbl>
          </a:graphicData>
        </a:graphic>
      </p:graphicFrame>
      <p:sp>
        <p:nvSpPr>
          <p:cNvPr id="888" name="Google Shape;888;p79"/>
          <p:cNvSpPr/>
          <p:nvPr/>
        </p:nvSpPr>
        <p:spPr>
          <a:xfrm>
            <a:off x="5811150" y="1642703"/>
            <a:ext cx="2040065" cy="68951"/>
          </a:xfrm>
          <a:custGeom>
            <a:rect b="b" l="l" r="r" t="t"/>
            <a:pathLst>
              <a:path extrusionOk="0" h="5160" w="54351">
                <a:moveTo>
                  <a:pt x="54351" y="5160"/>
                </a:moveTo>
                <a:cubicBezTo>
                  <a:pt x="52076" y="4416"/>
                  <a:pt x="46947" y="1479"/>
                  <a:pt x="40701" y="693"/>
                </a:cubicBezTo>
                <a:cubicBezTo>
                  <a:pt x="34455" y="-93"/>
                  <a:pt x="23660" y="-258"/>
                  <a:pt x="16876" y="445"/>
                </a:cubicBezTo>
                <a:cubicBezTo>
                  <a:pt x="10093" y="1148"/>
                  <a:pt x="2813" y="4168"/>
                  <a:pt x="0" y="4912"/>
                </a:cubicBezTo>
              </a:path>
            </a:pathLst>
          </a:custGeom>
          <a:noFill/>
          <a:ln cap="flat" cmpd="sng" w="9525">
            <a:solidFill>
              <a:schemeClr val="dk2"/>
            </a:solidFill>
            <a:prstDash val="solid"/>
            <a:round/>
            <a:headEnd len="med" w="med" type="stealth"/>
            <a:tailEnd len="med" w="med" type="stealth"/>
          </a:ln>
        </p:spPr>
      </p:sp>
      <p:cxnSp>
        <p:nvCxnSpPr>
          <p:cNvPr id="889" name="Google Shape;889;p79"/>
          <p:cNvCxnSpPr>
            <a:stCxn id="879" idx="2"/>
            <a:endCxn id="880" idx="0"/>
          </p:cNvCxnSpPr>
          <p:nvPr/>
        </p:nvCxnSpPr>
        <p:spPr>
          <a:xfrm rot="5400000">
            <a:off x="1823100" y="1260625"/>
            <a:ext cx="817200" cy="1245300"/>
          </a:xfrm>
          <a:prstGeom prst="curvedConnector3">
            <a:avLst>
              <a:gd fmla="val 50000" name="adj1"/>
            </a:avLst>
          </a:prstGeom>
          <a:noFill/>
          <a:ln cap="flat" cmpd="sng" w="9525">
            <a:solidFill>
              <a:srgbClr val="999999"/>
            </a:solidFill>
            <a:prstDash val="solid"/>
            <a:round/>
            <a:headEnd len="med" w="med" type="none"/>
            <a:tailEnd len="med" w="med" type="none"/>
          </a:ln>
        </p:spPr>
      </p:cxnSp>
      <p:cxnSp>
        <p:nvCxnSpPr>
          <p:cNvPr id="890" name="Google Shape;890;p79"/>
          <p:cNvCxnSpPr>
            <a:stCxn id="879" idx="2"/>
            <a:endCxn id="882" idx="0"/>
          </p:cNvCxnSpPr>
          <p:nvPr/>
        </p:nvCxnSpPr>
        <p:spPr>
          <a:xfrm flipH="1" rot="-5400000">
            <a:off x="2079450" y="2249575"/>
            <a:ext cx="2454900" cy="905100"/>
          </a:xfrm>
          <a:prstGeom prst="curvedConnector3">
            <a:avLst>
              <a:gd fmla="val 49998" name="adj1"/>
            </a:avLst>
          </a:prstGeom>
          <a:noFill/>
          <a:ln cap="flat" cmpd="sng" w="9525">
            <a:solidFill>
              <a:srgbClr val="999999"/>
            </a:solidFill>
            <a:prstDash val="solid"/>
            <a:round/>
            <a:headEnd len="med" w="med" type="none"/>
            <a:tailEnd len="med" w="med" type="none"/>
          </a:ln>
        </p:spPr>
      </p:cxnSp>
      <p:cxnSp>
        <p:nvCxnSpPr>
          <p:cNvPr id="891" name="Google Shape;891;p79"/>
          <p:cNvCxnSpPr>
            <a:stCxn id="879" idx="2"/>
          </p:cNvCxnSpPr>
          <p:nvPr/>
        </p:nvCxnSpPr>
        <p:spPr>
          <a:xfrm flipH="1" rot="-5400000">
            <a:off x="3472050" y="856975"/>
            <a:ext cx="1072200" cy="2307600"/>
          </a:xfrm>
          <a:prstGeom prst="curvedConnector2">
            <a:avLst/>
          </a:prstGeom>
          <a:noFill/>
          <a:ln cap="flat" cmpd="sng" w="9525">
            <a:solidFill>
              <a:srgbClr val="999999"/>
            </a:solidFill>
            <a:prstDash val="solid"/>
            <a:round/>
            <a:headEnd len="med" w="med" type="none"/>
            <a:tailEnd len="med" w="med" type="none"/>
          </a:ln>
        </p:spPr>
      </p:cxnSp>
      <p:sp>
        <p:nvSpPr>
          <p:cNvPr id="892" name="Google Shape;892;p79"/>
          <p:cNvSpPr/>
          <p:nvPr/>
        </p:nvSpPr>
        <p:spPr>
          <a:xfrm>
            <a:off x="7794473" y="1675200"/>
            <a:ext cx="277800" cy="2358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79"/>
          <p:cNvSpPr/>
          <p:nvPr/>
        </p:nvSpPr>
        <p:spPr>
          <a:xfrm>
            <a:off x="8072408" y="1675200"/>
            <a:ext cx="137400" cy="2358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9"/>
          <p:cNvSpPr/>
          <p:nvPr/>
        </p:nvSpPr>
        <p:spPr>
          <a:xfrm>
            <a:off x="8209808" y="1675200"/>
            <a:ext cx="137400" cy="2358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9"/>
          <p:cNvSpPr/>
          <p:nvPr/>
        </p:nvSpPr>
        <p:spPr>
          <a:xfrm flipH="1" rot="10800000">
            <a:off x="7103225" y="1904075"/>
            <a:ext cx="1186890" cy="68951"/>
          </a:xfrm>
          <a:custGeom>
            <a:rect b="b" l="l" r="r" t="t"/>
            <a:pathLst>
              <a:path extrusionOk="0" h="5160" w="54351">
                <a:moveTo>
                  <a:pt x="54351" y="5160"/>
                </a:moveTo>
                <a:cubicBezTo>
                  <a:pt x="52076" y="4416"/>
                  <a:pt x="46947" y="1479"/>
                  <a:pt x="40701" y="693"/>
                </a:cubicBezTo>
                <a:cubicBezTo>
                  <a:pt x="34455" y="-93"/>
                  <a:pt x="23660" y="-258"/>
                  <a:pt x="16876" y="445"/>
                </a:cubicBezTo>
                <a:cubicBezTo>
                  <a:pt x="10093" y="1148"/>
                  <a:pt x="2813" y="4168"/>
                  <a:pt x="0" y="4912"/>
                </a:cubicBezTo>
              </a:path>
            </a:pathLst>
          </a:custGeom>
          <a:noFill/>
          <a:ln cap="flat" cmpd="sng" w="9525">
            <a:solidFill>
              <a:schemeClr val="dk2"/>
            </a:solidFill>
            <a:prstDash val="solid"/>
            <a:round/>
            <a:headEnd len="med" w="med" type="stealth"/>
            <a:tailEnd len="med" w="med" type="stealth"/>
          </a:ln>
        </p:spPr>
      </p:sp>
      <p:sp>
        <p:nvSpPr>
          <p:cNvPr id="896" name="Google Shape;896;p79"/>
          <p:cNvSpPr/>
          <p:nvPr/>
        </p:nvSpPr>
        <p:spPr>
          <a:xfrm flipH="1" rot="10800000">
            <a:off x="6315551" y="1904075"/>
            <a:ext cx="1770620" cy="68951"/>
          </a:xfrm>
          <a:custGeom>
            <a:rect b="b" l="l" r="r" t="t"/>
            <a:pathLst>
              <a:path extrusionOk="0" h="5160" w="54351">
                <a:moveTo>
                  <a:pt x="54351" y="5160"/>
                </a:moveTo>
                <a:cubicBezTo>
                  <a:pt x="52076" y="4416"/>
                  <a:pt x="46947" y="1479"/>
                  <a:pt x="40701" y="693"/>
                </a:cubicBezTo>
                <a:cubicBezTo>
                  <a:pt x="34455" y="-93"/>
                  <a:pt x="23660" y="-258"/>
                  <a:pt x="16876" y="445"/>
                </a:cubicBezTo>
                <a:cubicBezTo>
                  <a:pt x="10093" y="1148"/>
                  <a:pt x="2813" y="4168"/>
                  <a:pt x="0" y="4912"/>
                </a:cubicBezTo>
              </a:path>
            </a:pathLst>
          </a:custGeom>
          <a:noFill/>
          <a:ln cap="flat" cmpd="sng" w="9525">
            <a:solidFill>
              <a:schemeClr val="dk2"/>
            </a:solidFill>
            <a:prstDash val="solid"/>
            <a:round/>
            <a:headEnd len="med" w="med" type="stealth"/>
            <a:tailEnd len="med" w="med" type="stealth"/>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1" name="Shape 901"/>
        <p:cNvGrpSpPr/>
        <p:nvPr/>
      </p:nvGrpSpPr>
      <p:grpSpPr>
        <a:xfrm>
          <a:off x="0" y="0"/>
          <a:ext cx="0" cy="0"/>
          <a:chOff x="0" y="0"/>
          <a:chExt cx="0" cy="0"/>
        </a:xfrm>
      </p:grpSpPr>
      <p:sp>
        <p:nvSpPr>
          <p:cNvPr id="902" name="Google Shape;902;p80"/>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03" name="Google Shape;903;p80"/>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DoubleSpeak: Testing the Model</a:t>
            </a:r>
            <a:endParaRPr/>
          </a:p>
        </p:txBody>
      </p:sp>
      <p:sp>
        <p:nvSpPr>
          <p:cNvPr id="904" name="Google Shape;904;p80"/>
          <p:cNvSpPr txBox="1"/>
          <p:nvPr/>
        </p:nvSpPr>
        <p:spPr>
          <a:xfrm>
            <a:off x="304800" y="1978345"/>
            <a:ext cx="4963800" cy="876600"/>
          </a:xfrm>
          <a:prstGeom prst="rect">
            <a:avLst/>
          </a:prstGeom>
          <a:no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rgbClr val="45818E"/>
                </a:solidFill>
              </a:rPr>
              <a:t>val testFeatures = ext.</a:t>
            </a:r>
            <a:r>
              <a:rPr lang="en-US" sz="1300">
                <a:solidFill>
                  <a:srgbClr val="A64D79"/>
                </a:solidFill>
              </a:rPr>
              <a:t>extract</a:t>
            </a:r>
            <a:r>
              <a:rPr lang="en-US" sz="1300">
                <a:solidFill>
                  <a:srgbClr val="741B47"/>
                </a:solidFill>
              </a:rPr>
              <a:t>(</a:t>
            </a:r>
            <a:r>
              <a:rPr lang="en-US" sz="1300">
                <a:solidFill>
                  <a:srgbClr val="38761D"/>
                </a:solidFill>
              </a:rPr>
              <a:t>testData</a:t>
            </a:r>
            <a:r>
              <a:rPr lang="en-US" sz="1300">
                <a:solidFill>
                  <a:srgbClr val="741B47"/>
                </a:solidFill>
              </a:rPr>
              <a:t>)</a:t>
            </a:r>
            <a:endParaRPr sz="1300">
              <a:solidFill>
                <a:srgbClr val="134F5C"/>
              </a:solidFill>
            </a:endParaRPr>
          </a:p>
        </p:txBody>
      </p:sp>
      <p:sp>
        <p:nvSpPr>
          <p:cNvPr id="905" name="Google Shape;905;p80"/>
          <p:cNvSpPr txBox="1"/>
          <p:nvPr/>
        </p:nvSpPr>
        <p:spPr>
          <a:xfrm>
            <a:off x="304800" y="2861060"/>
            <a:ext cx="4963800" cy="876600"/>
          </a:xfrm>
          <a:prstGeom prst="rect">
            <a:avLst/>
          </a:prstGeom>
          <a:no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rgbClr val="45818E"/>
                </a:solidFill>
              </a:rPr>
              <a:t>model.test(testFeatures)</a:t>
            </a:r>
            <a:endParaRPr sz="1300">
              <a:solidFill>
                <a:srgbClr val="45818E"/>
              </a:solidFill>
            </a:endParaRPr>
          </a:p>
          <a:p>
            <a:pPr indent="0" lvl="0" marL="0" rtl="0" algn="ctr">
              <a:spcBef>
                <a:spcPts val="0"/>
              </a:spcBef>
              <a:spcAft>
                <a:spcPts val="0"/>
              </a:spcAft>
              <a:buNone/>
            </a:pPr>
            <a:r>
              <a:t/>
            </a:r>
            <a:endParaRPr sz="1300">
              <a:solidFill>
                <a:srgbClr val="38761D"/>
              </a:solidFill>
            </a:endParaRPr>
          </a:p>
          <a:p>
            <a:pPr indent="0" lvl="0" marL="0" rtl="0" algn="ctr">
              <a:spcBef>
                <a:spcPts val="0"/>
              </a:spcBef>
              <a:spcAft>
                <a:spcPts val="0"/>
              </a:spcAft>
              <a:buNone/>
            </a:pPr>
            <a:r>
              <a:rPr lang="en-US" sz="1300">
                <a:solidFill>
                  <a:srgbClr val="38761D"/>
                </a:solidFill>
              </a:rPr>
              <a:t>⋮</a:t>
            </a:r>
            <a:endParaRPr sz="1300">
              <a:solidFill>
                <a:srgbClr val="134F5C"/>
              </a:solidFill>
            </a:endParaRPr>
          </a:p>
        </p:txBody>
      </p:sp>
      <p:sp>
        <p:nvSpPr>
          <p:cNvPr id="906" name="Google Shape;906;p80"/>
          <p:cNvSpPr txBox="1"/>
          <p:nvPr/>
        </p:nvSpPr>
        <p:spPr>
          <a:xfrm>
            <a:off x="304800" y="1097440"/>
            <a:ext cx="4963800" cy="876600"/>
          </a:xfrm>
          <a:prstGeom prst="rect">
            <a:avLst/>
          </a:prstGeom>
          <a:no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rgbClr val="45818E"/>
                </a:solidFill>
              </a:rPr>
              <a:t>val testData = ...</a:t>
            </a:r>
            <a:endParaRPr sz="1300">
              <a:solidFill>
                <a:srgbClr val="45818E"/>
              </a:solidFill>
            </a:endParaRPr>
          </a:p>
        </p:txBody>
      </p:sp>
      <p:sp>
        <p:nvSpPr>
          <p:cNvPr id="907" name="Google Shape;907;p80"/>
          <p:cNvSpPr/>
          <p:nvPr/>
        </p:nvSpPr>
        <p:spPr>
          <a:xfrm>
            <a:off x="6309450" y="1826950"/>
            <a:ext cx="2602800" cy="732300"/>
          </a:xfrm>
          <a:prstGeom prst="wedgeRectCallout">
            <a:avLst>
              <a:gd fmla="val -160826" name="adj1"/>
              <a:gd fmla="val 30602" name="adj2"/>
            </a:avLst>
          </a:prstGeom>
          <a:solidFill>
            <a:srgbClr val="14A4E6"/>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dk2"/>
                </a:solidFill>
                <a:latin typeface="Avenir"/>
                <a:ea typeface="Avenir"/>
                <a:cs typeface="Avenir"/>
                <a:sym typeface="Avenir"/>
              </a:rPr>
              <a:t>Extracted using the s</a:t>
            </a:r>
            <a:r>
              <a:rPr lang="en-US" sz="1700">
                <a:solidFill>
                  <a:schemeClr val="dk2"/>
                </a:solidFill>
                <a:latin typeface="Avenir"/>
                <a:ea typeface="Avenir"/>
                <a:cs typeface="Avenir"/>
                <a:sym typeface="Avenir"/>
              </a:rPr>
              <a:t>ame feature summaries</a:t>
            </a:r>
            <a:endParaRPr sz="1700">
              <a:solidFill>
                <a:schemeClr val="dk2"/>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63"/>
          <p:cNvSpPr txBox="1"/>
          <p:nvPr>
            <p:ph type="title"/>
          </p:nvPr>
        </p:nvSpPr>
        <p:spPr>
          <a:xfrm>
            <a:off x="304800" y="0"/>
            <a:ext cx="7010400" cy="8081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100" u="none" cap="none" strike="noStrike">
                <a:solidFill>
                  <a:schemeClr val="dk2"/>
                </a:solidFill>
                <a:latin typeface="Avenir"/>
                <a:ea typeface="Avenir"/>
                <a:cs typeface="Avenir"/>
                <a:sym typeface="Avenir"/>
              </a:rPr>
              <a:t>Agenda</a:t>
            </a:r>
            <a:endParaRPr/>
          </a:p>
        </p:txBody>
      </p:sp>
      <p:sp>
        <p:nvSpPr>
          <p:cNvPr id="628" name="Google Shape;628;p63"/>
          <p:cNvSpPr txBox="1"/>
          <p:nvPr>
            <p:ph idx="1" type="body"/>
          </p:nvPr>
        </p:nvSpPr>
        <p:spPr>
          <a:xfrm>
            <a:off x="304800" y="1047750"/>
            <a:ext cx="8534400" cy="35814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rgbClr val="7F7F7F"/>
              </a:buClr>
              <a:buSzPts val="1615"/>
              <a:buFont typeface="Questrial"/>
              <a:buAutoNum type="arabicPeriod"/>
            </a:pPr>
            <a:r>
              <a:rPr lang="en-US" u="sng"/>
              <a:t>Intent</a:t>
            </a:r>
            <a:endParaRPr/>
          </a:p>
          <a:p>
            <a:pPr indent="-228600" lvl="0" marL="228600" rtl="0" algn="l">
              <a:spcBef>
                <a:spcPts val="700"/>
              </a:spcBef>
              <a:spcAft>
                <a:spcPts val="0"/>
              </a:spcAft>
              <a:buClr>
                <a:srgbClr val="7F7F7F"/>
              </a:buClr>
              <a:buSzPts val="1615"/>
              <a:buFont typeface="Questrial"/>
              <a:buAutoNum type="arabicPeriod"/>
            </a:pPr>
            <a:r>
              <a:rPr lang="en-US"/>
              <a:t>DoubleSpeak: Feature extraction and model serving</a:t>
            </a:r>
            <a:endParaRPr/>
          </a:p>
          <a:p>
            <a:pPr indent="-228600" lvl="0" marL="228600" marR="0" rtl="0" algn="l">
              <a:spcBef>
                <a:spcPts val="700"/>
              </a:spcBef>
              <a:spcAft>
                <a:spcPts val="0"/>
              </a:spcAft>
              <a:buClr>
                <a:srgbClr val="7F7F7F"/>
              </a:buClr>
              <a:buSzPts val="1615"/>
              <a:buFont typeface="Questrial"/>
              <a:buAutoNum type="arabicPeriod"/>
            </a:pPr>
            <a:r>
              <a:rPr lang="en-US"/>
              <a:t>Model proliferation</a:t>
            </a:r>
            <a:endParaRPr/>
          </a:p>
          <a:p>
            <a:pPr indent="-228600" lvl="0" marL="228600" marR="0" rtl="0" algn="l">
              <a:spcBef>
                <a:spcPts val="700"/>
              </a:spcBef>
              <a:spcAft>
                <a:spcPts val="0"/>
              </a:spcAft>
              <a:buClr>
                <a:srgbClr val="7F7F7F"/>
              </a:buClr>
              <a:buSzPts val="1615"/>
              <a:buFont typeface="Questrial"/>
              <a:buAutoNum type="arabicPeriod"/>
            </a:pPr>
            <a:r>
              <a:rPr lang="en-US"/>
              <a:t>Automated modeling pipeline</a:t>
            </a:r>
            <a:endParaRPr/>
          </a:p>
          <a:p>
            <a:pPr indent="-228600" lvl="0" marL="228600" marR="0" rtl="0" algn="l">
              <a:spcBef>
                <a:spcPts val="700"/>
              </a:spcBef>
              <a:spcAft>
                <a:spcPts val="0"/>
              </a:spcAft>
              <a:buClr>
                <a:srgbClr val="7F7F7F"/>
              </a:buClr>
              <a:buSzPts val="1615"/>
              <a:buFont typeface="Questrial"/>
              <a:buAutoNum type="arabicPeriod"/>
            </a:pPr>
            <a:r>
              <a:rPr lang="en-US"/>
              <a:t>Questions</a:t>
            </a:r>
            <a:endParaRPr/>
          </a:p>
        </p:txBody>
      </p:sp>
      <p:sp>
        <p:nvSpPr>
          <p:cNvPr id="629" name="Google Shape;629;p63"/>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2" name="Shape 912"/>
        <p:cNvGrpSpPr/>
        <p:nvPr/>
      </p:nvGrpSpPr>
      <p:grpSpPr>
        <a:xfrm>
          <a:off x="0" y="0"/>
          <a:ext cx="0" cy="0"/>
          <a:chOff x="0" y="0"/>
          <a:chExt cx="0" cy="0"/>
        </a:xfrm>
      </p:grpSpPr>
      <p:sp>
        <p:nvSpPr>
          <p:cNvPr id="913" name="Google Shape;913;p81"/>
          <p:cNvSpPr txBox="1"/>
          <p:nvPr>
            <p:ph idx="1" type="body"/>
          </p:nvPr>
        </p:nvSpPr>
        <p:spPr>
          <a:xfrm>
            <a:off x="304800" y="1047750"/>
            <a:ext cx="8580000" cy="3581400"/>
          </a:xfrm>
          <a:prstGeom prst="rect">
            <a:avLst/>
          </a:prstGeom>
        </p:spPr>
        <p:txBody>
          <a:bodyPr anchorCtr="0" anchor="t" bIns="91425" lIns="91425" spcFirstLastPara="1" rIns="91425" wrap="square" tIns="91425">
            <a:noAutofit/>
          </a:bodyPr>
          <a:lstStyle/>
          <a:p>
            <a:pPr indent="0" lvl="0" marL="0" rtl="0" algn="l">
              <a:spcBef>
                <a:spcPts val="700"/>
              </a:spcBef>
              <a:spcAft>
                <a:spcPts val="0"/>
              </a:spcAft>
              <a:buNone/>
            </a:pPr>
            <a:r>
              <a:rPr lang="en-US">
                <a:solidFill>
                  <a:srgbClr val="A64D79"/>
                </a:solidFill>
              </a:rPr>
              <a:t>val extractionMetadata = …</a:t>
            </a:r>
            <a:r>
              <a:rPr lang="en-US">
                <a:solidFill>
                  <a:srgbClr val="38761D"/>
                </a:solidFill>
              </a:rPr>
              <a:t> </a:t>
            </a:r>
            <a:r>
              <a:rPr lang="en-US">
                <a:solidFill>
                  <a:srgbClr val="45818E"/>
                </a:solidFill>
              </a:rPr>
              <a:t>// Load extractionMetadata from training</a:t>
            </a:r>
            <a:endParaRPr>
              <a:solidFill>
                <a:srgbClr val="45818E"/>
              </a:solidFill>
            </a:endParaRPr>
          </a:p>
          <a:p>
            <a:pPr indent="0" lvl="0" marL="0" rtl="0" algn="l">
              <a:spcBef>
                <a:spcPts val="700"/>
              </a:spcBef>
              <a:spcAft>
                <a:spcPts val="0"/>
              </a:spcAft>
              <a:buNone/>
            </a:pPr>
            <a:r>
              <a:rPr lang="en-US">
                <a:solidFill>
                  <a:srgbClr val="45818E"/>
                </a:solidFill>
              </a:rPr>
              <a:t>val extractor =</a:t>
            </a:r>
            <a:r>
              <a:rPr lang="en-US">
                <a:solidFill>
                  <a:srgbClr val="A64D79"/>
                </a:solidFill>
              </a:rPr>
              <a:t> fs.recordExtractor(extractionMetadata)</a:t>
            </a:r>
            <a:endParaRPr>
              <a:solidFill>
                <a:srgbClr val="A64D79"/>
              </a:solidFill>
            </a:endParaRPr>
          </a:p>
          <a:p>
            <a:pPr indent="0" lvl="0" marL="0" rtl="0" algn="l">
              <a:spcBef>
                <a:spcPts val="700"/>
              </a:spcBef>
              <a:spcAft>
                <a:spcPts val="0"/>
              </a:spcAft>
              <a:buNone/>
            </a:pPr>
            <a:r>
              <a:rPr lang="en-US">
                <a:solidFill>
                  <a:srgbClr val="45818E"/>
                </a:solidFill>
              </a:rPr>
              <a:t>val features: Array[Double] =</a:t>
            </a:r>
            <a:r>
              <a:rPr lang="en-US">
                <a:solidFill>
                  <a:srgbClr val="A64D79"/>
                </a:solidFill>
              </a:rPr>
              <a:t> </a:t>
            </a:r>
            <a:r>
              <a:rPr lang="en-US">
                <a:solidFill>
                  <a:srgbClr val="45818E"/>
                </a:solidFill>
              </a:rPr>
              <a:t>extractor</a:t>
            </a:r>
            <a:r>
              <a:rPr lang="en-US">
                <a:solidFill>
                  <a:srgbClr val="A64D79"/>
                </a:solidFill>
              </a:rPr>
              <a:t>(</a:t>
            </a:r>
            <a:r>
              <a:rPr lang="en-US">
                <a:solidFill>
                  <a:srgbClr val="6AA84F"/>
                </a:solidFill>
              </a:rPr>
              <a:t>impression</a:t>
            </a:r>
            <a:r>
              <a:rPr lang="en-US">
                <a:solidFill>
                  <a:srgbClr val="A64D79"/>
                </a:solidFill>
              </a:rPr>
              <a:t>)</a:t>
            </a:r>
            <a:endParaRPr>
              <a:solidFill>
                <a:srgbClr val="A64D79"/>
              </a:solidFill>
            </a:endParaRPr>
          </a:p>
          <a:p>
            <a:pPr indent="0" lvl="0" marL="0" rtl="0" algn="l">
              <a:spcBef>
                <a:spcPts val="700"/>
              </a:spcBef>
              <a:spcAft>
                <a:spcPts val="0"/>
              </a:spcAft>
              <a:buNone/>
            </a:pPr>
            <a:r>
              <a:rPr lang="en-US">
                <a:solidFill>
                  <a:srgbClr val="45818E"/>
                </a:solidFill>
              </a:rPr>
              <a:t>// Predict based on extracted features</a:t>
            </a:r>
            <a:endParaRPr>
              <a:solidFill>
                <a:srgbClr val="45818E"/>
              </a:solidFill>
            </a:endParaRPr>
          </a:p>
        </p:txBody>
      </p:sp>
      <p:sp>
        <p:nvSpPr>
          <p:cNvPr id="914" name="Google Shape;914;p81"/>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15" name="Google Shape;915;p81"/>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DoubleSpeak: Real-time Feature Extraction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0" name="Shape 920"/>
        <p:cNvGrpSpPr/>
        <p:nvPr/>
      </p:nvGrpSpPr>
      <p:grpSpPr>
        <a:xfrm>
          <a:off x="0" y="0"/>
          <a:ext cx="0" cy="0"/>
          <a:chOff x="0" y="0"/>
          <a:chExt cx="0" cy="0"/>
        </a:xfrm>
      </p:grpSpPr>
      <p:sp>
        <p:nvSpPr>
          <p:cNvPr id="921" name="Google Shape;921;p82"/>
          <p:cNvSpPr txBox="1"/>
          <p:nvPr>
            <p:ph idx="1" type="body"/>
          </p:nvPr>
        </p:nvSpPr>
        <p:spPr>
          <a:xfrm>
            <a:off x="304800" y="1047750"/>
            <a:ext cx="8580000" cy="3581400"/>
          </a:xfrm>
          <a:prstGeom prst="rect">
            <a:avLst/>
          </a:prstGeom>
        </p:spPr>
        <p:txBody>
          <a:bodyPr anchorCtr="0" anchor="t" bIns="91425" lIns="91425" spcFirstLastPara="1" rIns="91425" wrap="square" tIns="91425">
            <a:noAutofit/>
          </a:bodyPr>
          <a:lstStyle/>
          <a:p>
            <a:pPr indent="-282575" lvl="0" marL="457200" rtl="0" algn="l">
              <a:spcBef>
                <a:spcPts val="700"/>
              </a:spcBef>
              <a:spcAft>
                <a:spcPts val="0"/>
              </a:spcAft>
              <a:buClr>
                <a:srgbClr val="5D6673"/>
              </a:buClr>
              <a:buSzPts val="850"/>
              <a:buChar char="•"/>
            </a:pPr>
            <a:r>
              <a:rPr lang="en-US">
                <a:solidFill>
                  <a:srgbClr val="5D6673"/>
                </a:solidFill>
              </a:rPr>
              <a:t>Lines of feature extraction code:</a:t>
            </a:r>
            <a:endParaRPr/>
          </a:p>
          <a:p>
            <a:pPr indent="-276225" lvl="1" marL="914400" rtl="0" algn="l">
              <a:spcBef>
                <a:spcPts val="0"/>
              </a:spcBef>
              <a:spcAft>
                <a:spcPts val="0"/>
              </a:spcAft>
              <a:buClr>
                <a:srgbClr val="92989C"/>
              </a:buClr>
              <a:buSzPts val="750"/>
              <a:buChar char="•"/>
            </a:pPr>
            <a:r>
              <a:rPr lang="en-US">
                <a:solidFill>
                  <a:srgbClr val="92989C"/>
                </a:solidFill>
              </a:rPr>
              <a:t>more than 10k → less than 1k</a:t>
            </a:r>
            <a:endParaRPr>
              <a:solidFill>
                <a:srgbClr val="92989C"/>
              </a:solidFill>
            </a:endParaRPr>
          </a:p>
          <a:p>
            <a:pPr indent="-282575" lvl="0" marL="457200" rtl="0" algn="l">
              <a:spcBef>
                <a:spcPts val="0"/>
              </a:spcBef>
              <a:spcAft>
                <a:spcPts val="0"/>
              </a:spcAft>
              <a:buClr>
                <a:srgbClr val="5D6673"/>
              </a:buClr>
              <a:buSzPts val="850"/>
              <a:buChar char="•"/>
            </a:pPr>
            <a:r>
              <a:rPr lang="en-US">
                <a:solidFill>
                  <a:srgbClr val="5D6673"/>
                </a:solidFill>
              </a:rPr>
              <a:t>Lines of tests:</a:t>
            </a:r>
            <a:endParaRPr/>
          </a:p>
          <a:p>
            <a:pPr indent="-276225" lvl="1" marL="914400" rtl="0" algn="l">
              <a:spcBef>
                <a:spcPts val="0"/>
              </a:spcBef>
              <a:spcAft>
                <a:spcPts val="0"/>
              </a:spcAft>
              <a:buClr>
                <a:srgbClr val="92989C"/>
              </a:buClr>
              <a:buSzPts val="750"/>
              <a:buChar char="•"/>
            </a:pPr>
            <a:r>
              <a:rPr lang="en-US">
                <a:solidFill>
                  <a:srgbClr val="92989C"/>
                </a:solidFill>
              </a:rPr>
              <a:t>more than 45K → less than 3k</a:t>
            </a:r>
            <a:endParaRPr>
              <a:solidFill>
                <a:srgbClr val="92989C"/>
              </a:solidFill>
            </a:endParaRPr>
          </a:p>
          <a:p>
            <a:pPr indent="-282575" lvl="0" marL="457200" rtl="0" algn="l">
              <a:spcBef>
                <a:spcPts val="0"/>
              </a:spcBef>
              <a:spcAft>
                <a:spcPts val="0"/>
              </a:spcAft>
              <a:buSzPts val="850"/>
              <a:buChar char="•"/>
            </a:pPr>
            <a:r>
              <a:rPr lang="en-US"/>
              <a:t>Number of tests:</a:t>
            </a:r>
            <a:endParaRPr/>
          </a:p>
          <a:p>
            <a:pPr indent="-276225" lvl="1" marL="914400" rtl="0" algn="l">
              <a:spcBef>
                <a:spcPts val="0"/>
              </a:spcBef>
              <a:spcAft>
                <a:spcPts val="0"/>
              </a:spcAft>
              <a:buSzPts val="750"/>
              <a:buChar char="•"/>
            </a:pPr>
            <a:r>
              <a:rPr lang="en-US"/>
              <a:t>more than 1k → less than 150</a:t>
            </a:r>
            <a:endParaRPr/>
          </a:p>
          <a:p>
            <a:pPr indent="-282575" lvl="0" marL="457200" rtl="0" algn="l">
              <a:spcBef>
                <a:spcPts val="0"/>
              </a:spcBef>
              <a:spcAft>
                <a:spcPts val="0"/>
              </a:spcAft>
              <a:buSzPts val="850"/>
              <a:buChar char="•"/>
            </a:pPr>
            <a:r>
              <a:rPr lang="en-US"/>
              <a:t>Effort required to include a new feature in production model:</a:t>
            </a:r>
            <a:endParaRPr/>
          </a:p>
          <a:p>
            <a:pPr indent="-276225" lvl="1" marL="914400" rtl="0" algn="l">
              <a:spcBef>
                <a:spcPts val="0"/>
              </a:spcBef>
              <a:spcAft>
                <a:spcPts val="0"/>
              </a:spcAft>
              <a:buSzPts val="750"/>
              <a:buChar char="•"/>
            </a:pPr>
            <a:r>
              <a:rPr lang="en-US"/>
              <a:t>days → minutes</a:t>
            </a:r>
            <a:endParaRPr/>
          </a:p>
          <a:p>
            <a:pPr indent="0" lvl="0" marL="0" rtl="0" algn="l">
              <a:spcBef>
                <a:spcPts val="700"/>
              </a:spcBef>
              <a:spcAft>
                <a:spcPts val="0"/>
              </a:spcAft>
              <a:buNone/>
            </a:pPr>
            <a:r>
              <a:t/>
            </a:r>
            <a:endParaRPr/>
          </a:p>
          <a:p>
            <a:pPr indent="0" lvl="0" marL="0" rtl="0" algn="l">
              <a:spcBef>
                <a:spcPts val="700"/>
              </a:spcBef>
              <a:spcAft>
                <a:spcPts val="0"/>
              </a:spcAft>
              <a:buNone/>
            </a:pPr>
            <a:r>
              <a:rPr lang="en-US"/>
              <a:t>Have to deal with hundreds of new features → rapidly changing models</a:t>
            </a:r>
            <a:endParaRPr/>
          </a:p>
        </p:txBody>
      </p:sp>
      <p:sp>
        <p:nvSpPr>
          <p:cNvPr id="922" name="Google Shape;922;p82"/>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23" name="Google Shape;923;p82"/>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DoubleSpeak: the challenge of success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7" name="Shape 927"/>
        <p:cNvGrpSpPr/>
        <p:nvPr/>
      </p:nvGrpSpPr>
      <p:grpSpPr>
        <a:xfrm>
          <a:off x="0" y="0"/>
          <a:ext cx="0" cy="0"/>
          <a:chOff x="0" y="0"/>
          <a:chExt cx="0" cy="0"/>
        </a:xfrm>
      </p:grpSpPr>
      <p:sp>
        <p:nvSpPr>
          <p:cNvPr id="928" name="Google Shape;928;p83"/>
          <p:cNvSpPr txBox="1"/>
          <p:nvPr>
            <p:ph idx="1" type="body"/>
          </p:nvPr>
        </p:nvSpPr>
        <p:spPr>
          <a:xfrm>
            <a:off x="304800" y="1974645"/>
            <a:ext cx="8534400" cy="1155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F7F7F"/>
              </a:buClr>
              <a:buSzPts val="1995"/>
              <a:buFont typeface="Questrial"/>
              <a:buNone/>
            </a:pPr>
            <a:r>
              <a:rPr lang="en-US"/>
              <a:t>Features &amp; models - deployment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2" name="Shape 932"/>
        <p:cNvGrpSpPr/>
        <p:nvPr/>
      </p:nvGrpSpPr>
      <p:grpSpPr>
        <a:xfrm>
          <a:off x="0" y="0"/>
          <a:ext cx="0" cy="0"/>
          <a:chOff x="0" y="0"/>
          <a:chExt cx="0" cy="0"/>
        </a:xfrm>
      </p:grpSpPr>
      <p:sp>
        <p:nvSpPr>
          <p:cNvPr id="933" name="Google Shape;933;p84"/>
          <p:cNvSpPr/>
          <p:nvPr/>
        </p:nvSpPr>
        <p:spPr>
          <a:xfrm>
            <a:off x="5356925" y="2332150"/>
            <a:ext cx="2247900" cy="21792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84"/>
          <p:cNvSpPr txBox="1"/>
          <p:nvPr/>
        </p:nvSpPr>
        <p:spPr>
          <a:xfrm>
            <a:off x="5356925" y="2343950"/>
            <a:ext cx="22479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Prediction service</a:t>
            </a:r>
            <a:endParaRPr>
              <a:latin typeface="Avenir"/>
              <a:ea typeface="Avenir"/>
              <a:cs typeface="Avenir"/>
              <a:sym typeface="Avenir"/>
            </a:endParaRPr>
          </a:p>
        </p:txBody>
      </p:sp>
      <p:sp>
        <p:nvSpPr>
          <p:cNvPr id="935" name="Google Shape;935;p84"/>
          <p:cNvSpPr txBox="1"/>
          <p:nvPr>
            <p:ph idx="12" type="sldNum"/>
          </p:nvPr>
        </p:nvSpPr>
        <p:spPr>
          <a:xfrm>
            <a:off x="6751638" y="4894263"/>
            <a:ext cx="2133600" cy="27463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
        <p:nvSpPr>
          <p:cNvPr id="936" name="Google Shape;936;p84"/>
          <p:cNvSpPr txBox="1"/>
          <p:nvPr>
            <p:ph type="title"/>
          </p:nvPr>
        </p:nvSpPr>
        <p:spPr>
          <a:xfrm>
            <a:off x="304800" y="0"/>
            <a:ext cx="7010400" cy="80818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rPr>
              <a:t>Features and models - deployment</a:t>
            </a:r>
            <a:endParaRPr/>
          </a:p>
        </p:txBody>
      </p:sp>
      <p:sp>
        <p:nvSpPr>
          <p:cNvPr id="937" name="Google Shape;937;p84"/>
          <p:cNvSpPr/>
          <p:nvPr/>
        </p:nvSpPr>
        <p:spPr>
          <a:xfrm>
            <a:off x="613175" y="1099300"/>
            <a:ext cx="6440700" cy="8499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84"/>
          <p:cNvSpPr/>
          <p:nvPr/>
        </p:nvSpPr>
        <p:spPr>
          <a:xfrm>
            <a:off x="809500" y="1378801"/>
            <a:ext cx="9339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Load data</a:t>
            </a:r>
            <a:endParaRPr sz="1200">
              <a:latin typeface="Avenir"/>
              <a:ea typeface="Avenir"/>
              <a:cs typeface="Avenir"/>
              <a:sym typeface="Avenir"/>
            </a:endParaRPr>
          </a:p>
        </p:txBody>
      </p:sp>
      <p:sp>
        <p:nvSpPr>
          <p:cNvPr id="939" name="Google Shape;939;p84"/>
          <p:cNvSpPr/>
          <p:nvPr/>
        </p:nvSpPr>
        <p:spPr>
          <a:xfrm>
            <a:off x="1875200" y="1378801"/>
            <a:ext cx="13098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940" name="Google Shape;940;p84"/>
          <p:cNvSpPr/>
          <p:nvPr/>
        </p:nvSpPr>
        <p:spPr>
          <a:xfrm>
            <a:off x="3316800" y="1378800"/>
            <a:ext cx="10611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Train model</a:t>
            </a:r>
            <a:endParaRPr sz="1200">
              <a:latin typeface="Avenir"/>
              <a:ea typeface="Avenir"/>
              <a:cs typeface="Avenir"/>
              <a:sym typeface="Avenir"/>
            </a:endParaRPr>
          </a:p>
        </p:txBody>
      </p:sp>
      <p:sp>
        <p:nvSpPr>
          <p:cNvPr id="941" name="Google Shape;941;p84"/>
          <p:cNvSpPr/>
          <p:nvPr/>
        </p:nvSpPr>
        <p:spPr>
          <a:xfrm>
            <a:off x="4500046" y="1378801"/>
            <a:ext cx="10329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Test model</a:t>
            </a:r>
            <a:endParaRPr sz="1200">
              <a:latin typeface="Avenir"/>
              <a:ea typeface="Avenir"/>
              <a:cs typeface="Avenir"/>
              <a:sym typeface="Avenir"/>
            </a:endParaRPr>
          </a:p>
        </p:txBody>
      </p:sp>
      <p:sp>
        <p:nvSpPr>
          <p:cNvPr id="942" name="Google Shape;942;p84"/>
          <p:cNvSpPr/>
          <p:nvPr/>
        </p:nvSpPr>
        <p:spPr>
          <a:xfrm>
            <a:off x="5645221" y="1378800"/>
            <a:ext cx="1229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Publish model</a:t>
            </a:r>
            <a:endParaRPr sz="1200">
              <a:latin typeface="Avenir"/>
              <a:ea typeface="Avenir"/>
              <a:cs typeface="Avenir"/>
              <a:sym typeface="Avenir"/>
            </a:endParaRPr>
          </a:p>
        </p:txBody>
      </p:sp>
      <p:cxnSp>
        <p:nvCxnSpPr>
          <p:cNvPr id="943" name="Google Shape;943;p84"/>
          <p:cNvCxnSpPr>
            <a:stCxn id="938" idx="3"/>
            <a:endCxn id="939" idx="1"/>
          </p:cNvCxnSpPr>
          <p:nvPr/>
        </p:nvCxnSpPr>
        <p:spPr>
          <a:xfrm>
            <a:off x="1743400"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944" name="Google Shape;944;p84"/>
          <p:cNvCxnSpPr>
            <a:stCxn id="939" idx="3"/>
            <a:endCxn id="940" idx="1"/>
          </p:cNvCxnSpPr>
          <p:nvPr/>
        </p:nvCxnSpPr>
        <p:spPr>
          <a:xfrm>
            <a:off x="3185000"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945" name="Google Shape;945;p84"/>
          <p:cNvCxnSpPr>
            <a:endCxn id="941" idx="1"/>
          </p:cNvCxnSpPr>
          <p:nvPr/>
        </p:nvCxnSpPr>
        <p:spPr>
          <a:xfrm>
            <a:off x="4368346"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946" name="Google Shape;946;p84"/>
          <p:cNvCxnSpPr>
            <a:endCxn id="942" idx="1"/>
          </p:cNvCxnSpPr>
          <p:nvPr/>
        </p:nvCxnSpPr>
        <p:spPr>
          <a:xfrm>
            <a:off x="5533021" y="1609650"/>
            <a:ext cx="112200" cy="0"/>
          </a:xfrm>
          <a:prstGeom prst="straightConnector1">
            <a:avLst/>
          </a:prstGeom>
          <a:noFill/>
          <a:ln cap="flat" cmpd="sng" w="9525">
            <a:solidFill>
              <a:schemeClr val="dk2"/>
            </a:solidFill>
            <a:prstDash val="solid"/>
            <a:round/>
            <a:headEnd len="med" w="med" type="none"/>
            <a:tailEnd len="med" w="med" type="stealth"/>
          </a:ln>
        </p:spPr>
      </p:cxnSp>
      <p:sp>
        <p:nvSpPr>
          <p:cNvPr id="947" name="Google Shape;947;p84"/>
          <p:cNvSpPr txBox="1"/>
          <p:nvPr/>
        </p:nvSpPr>
        <p:spPr>
          <a:xfrm>
            <a:off x="613225" y="1033100"/>
            <a:ext cx="63936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Training pipeline</a:t>
            </a:r>
            <a:endParaRPr>
              <a:latin typeface="Avenir"/>
              <a:ea typeface="Avenir"/>
              <a:cs typeface="Avenir"/>
              <a:sym typeface="Avenir"/>
            </a:endParaRPr>
          </a:p>
        </p:txBody>
      </p:sp>
      <p:sp>
        <p:nvSpPr>
          <p:cNvPr id="948" name="Google Shape;948;p84"/>
          <p:cNvSpPr txBox="1"/>
          <p:nvPr/>
        </p:nvSpPr>
        <p:spPr>
          <a:xfrm>
            <a:off x="626400" y="2748150"/>
            <a:ext cx="3855000" cy="18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5D6673"/>
                </a:solidFill>
                <a:latin typeface="Avenir"/>
                <a:ea typeface="Avenir"/>
                <a:cs typeface="Avenir"/>
                <a:sym typeface="Avenir"/>
              </a:rPr>
              <a:t>Feature extractors need to:</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Be versioned with the model</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Be consistent o</a:t>
            </a:r>
            <a:r>
              <a:rPr lang="en-US">
                <a:solidFill>
                  <a:srgbClr val="5D6673"/>
                </a:solidFill>
                <a:latin typeface="Avenir"/>
                <a:ea typeface="Avenir"/>
                <a:cs typeface="Avenir"/>
                <a:sym typeface="Avenir"/>
              </a:rPr>
              <a:t>nline and offline </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Be associated with feature encoders</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Allow for new categories</a:t>
            </a:r>
            <a:endParaRPr>
              <a:solidFill>
                <a:srgbClr val="5D6673"/>
              </a:solidFill>
              <a:latin typeface="Avenir"/>
              <a:ea typeface="Avenir"/>
              <a:cs typeface="Avenir"/>
              <a:sym typeface="Avenir"/>
            </a:endParaRPr>
          </a:p>
        </p:txBody>
      </p:sp>
      <p:sp>
        <p:nvSpPr>
          <p:cNvPr id="949" name="Google Shape;949;p84"/>
          <p:cNvSpPr txBox="1"/>
          <p:nvPr/>
        </p:nvSpPr>
        <p:spPr>
          <a:xfrm>
            <a:off x="686625" y="4298375"/>
            <a:ext cx="2630100" cy="5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5D6673"/>
                </a:solidFill>
                <a:latin typeface="Avenir"/>
                <a:ea typeface="Avenir"/>
                <a:cs typeface="Avenir"/>
                <a:sym typeface="Avenir"/>
              </a:rPr>
              <a:t>c.f. sklearn pipeline &amp; joblib</a:t>
            </a:r>
            <a:endParaRPr>
              <a:solidFill>
                <a:srgbClr val="5D6673"/>
              </a:solidFill>
              <a:latin typeface="Avenir"/>
              <a:ea typeface="Avenir"/>
              <a:cs typeface="Avenir"/>
              <a:sym typeface="Avenir"/>
            </a:endParaRPr>
          </a:p>
        </p:txBody>
      </p:sp>
      <p:sp>
        <p:nvSpPr>
          <p:cNvPr id="950" name="Google Shape;950;p84"/>
          <p:cNvSpPr/>
          <p:nvPr/>
        </p:nvSpPr>
        <p:spPr>
          <a:xfrm>
            <a:off x="6162050" y="3253350"/>
            <a:ext cx="1229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951" name="Google Shape;951;p84"/>
          <p:cNvSpPr/>
          <p:nvPr/>
        </p:nvSpPr>
        <p:spPr>
          <a:xfrm>
            <a:off x="5523650" y="2720325"/>
            <a:ext cx="10611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Find model</a:t>
            </a:r>
            <a:endParaRPr sz="1200">
              <a:latin typeface="Avenir"/>
              <a:ea typeface="Avenir"/>
              <a:cs typeface="Avenir"/>
              <a:sym typeface="Avenir"/>
            </a:endParaRPr>
          </a:p>
        </p:txBody>
      </p:sp>
      <p:sp>
        <p:nvSpPr>
          <p:cNvPr id="952" name="Google Shape;952;p84"/>
          <p:cNvSpPr/>
          <p:nvPr/>
        </p:nvSpPr>
        <p:spPr>
          <a:xfrm>
            <a:off x="5574250" y="3824825"/>
            <a:ext cx="1010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Make prediction</a:t>
            </a:r>
            <a:endParaRPr sz="1200">
              <a:latin typeface="Avenir"/>
              <a:ea typeface="Avenir"/>
              <a:cs typeface="Avenir"/>
              <a:sym typeface="Avenir"/>
            </a:endParaRPr>
          </a:p>
        </p:txBody>
      </p:sp>
      <p:cxnSp>
        <p:nvCxnSpPr>
          <p:cNvPr id="953" name="Google Shape;953;p84"/>
          <p:cNvCxnSpPr>
            <a:stCxn id="954" idx="3"/>
            <a:endCxn id="950" idx="1"/>
          </p:cNvCxnSpPr>
          <p:nvPr/>
        </p:nvCxnSpPr>
        <p:spPr>
          <a:xfrm>
            <a:off x="5000613" y="3479700"/>
            <a:ext cx="1161300" cy="4500"/>
          </a:xfrm>
          <a:prstGeom prst="curvedConnector3">
            <a:avLst>
              <a:gd fmla="val 50006" name="adj1"/>
            </a:avLst>
          </a:prstGeom>
          <a:noFill/>
          <a:ln cap="flat" cmpd="sng" w="9525">
            <a:solidFill>
              <a:schemeClr val="dk2"/>
            </a:solidFill>
            <a:prstDash val="solid"/>
            <a:round/>
            <a:headEnd len="med" w="med" type="none"/>
            <a:tailEnd len="med" w="med" type="stealth"/>
          </a:ln>
        </p:spPr>
      </p:cxnSp>
      <p:cxnSp>
        <p:nvCxnSpPr>
          <p:cNvPr id="955" name="Google Shape;955;p84"/>
          <p:cNvCxnSpPr>
            <a:stCxn id="952" idx="1"/>
            <a:endCxn id="954" idx="3"/>
          </p:cNvCxnSpPr>
          <p:nvPr/>
        </p:nvCxnSpPr>
        <p:spPr>
          <a:xfrm rot="10800000">
            <a:off x="5000650" y="3479675"/>
            <a:ext cx="573600" cy="576000"/>
          </a:xfrm>
          <a:prstGeom prst="curvedConnector3">
            <a:avLst>
              <a:gd fmla="val 50003" name="adj1"/>
            </a:avLst>
          </a:prstGeom>
          <a:noFill/>
          <a:ln cap="flat" cmpd="sng" w="9525">
            <a:solidFill>
              <a:schemeClr val="dk2"/>
            </a:solidFill>
            <a:prstDash val="solid"/>
            <a:round/>
            <a:headEnd len="med" w="med" type="none"/>
            <a:tailEnd len="med" w="med" type="stealth"/>
          </a:ln>
        </p:spPr>
      </p:cxnSp>
      <p:cxnSp>
        <p:nvCxnSpPr>
          <p:cNvPr id="956" name="Google Shape;956;p84"/>
          <p:cNvCxnSpPr>
            <a:stCxn id="954" idx="3"/>
            <a:endCxn id="951" idx="1"/>
          </p:cNvCxnSpPr>
          <p:nvPr/>
        </p:nvCxnSpPr>
        <p:spPr>
          <a:xfrm flipH="1" rot="10800000">
            <a:off x="5000613" y="2951100"/>
            <a:ext cx="522900" cy="528600"/>
          </a:xfrm>
          <a:prstGeom prst="curvedConnector3">
            <a:avLst>
              <a:gd fmla="val 50013" name="adj1"/>
            </a:avLst>
          </a:prstGeom>
          <a:noFill/>
          <a:ln cap="flat" cmpd="sng" w="9525">
            <a:solidFill>
              <a:schemeClr val="dk2"/>
            </a:solidFill>
            <a:prstDash val="solid"/>
            <a:round/>
            <a:headEnd len="med" w="med" type="none"/>
            <a:tailEnd len="med" w="med" type="stealth"/>
          </a:ln>
        </p:spPr>
      </p:cxnSp>
      <p:cxnSp>
        <p:nvCxnSpPr>
          <p:cNvPr id="957" name="Google Shape;957;p84"/>
          <p:cNvCxnSpPr>
            <a:stCxn id="951" idx="3"/>
            <a:endCxn id="950" idx="0"/>
          </p:cNvCxnSpPr>
          <p:nvPr/>
        </p:nvCxnSpPr>
        <p:spPr>
          <a:xfrm>
            <a:off x="6584750" y="2951175"/>
            <a:ext cx="192000" cy="302100"/>
          </a:xfrm>
          <a:prstGeom prst="curvedConnector2">
            <a:avLst/>
          </a:prstGeom>
          <a:noFill/>
          <a:ln cap="flat" cmpd="sng" w="9525">
            <a:solidFill>
              <a:schemeClr val="dk2"/>
            </a:solidFill>
            <a:prstDash val="solid"/>
            <a:round/>
            <a:headEnd len="med" w="med" type="none"/>
            <a:tailEnd len="med" w="med" type="stealth"/>
          </a:ln>
        </p:spPr>
      </p:cxnSp>
      <p:sp>
        <p:nvSpPr>
          <p:cNvPr id="954" name="Google Shape;954;p84"/>
          <p:cNvSpPr/>
          <p:nvPr/>
        </p:nvSpPr>
        <p:spPr>
          <a:xfrm>
            <a:off x="4837713" y="3371100"/>
            <a:ext cx="162900" cy="21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8" name="Google Shape;958;p84"/>
          <p:cNvCxnSpPr>
            <a:stCxn id="950" idx="2"/>
            <a:endCxn id="952" idx="3"/>
          </p:cNvCxnSpPr>
          <p:nvPr/>
        </p:nvCxnSpPr>
        <p:spPr>
          <a:xfrm rot="5400000">
            <a:off x="6510500" y="3789300"/>
            <a:ext cx="340500" cy="192000"/>
          </a:xfrm>
          <a:prstGeom prst="curvedConnector2">
            <a:avLst/>
          </a:prstGeom>
          <a:noFill/>
          <a:ln cap="flat" cmpd="sng" w="9525">
            <a:solidFill>
              <a:schemeClr val="dk2"/>
            </a:solidFill>
            <a:prstDash val="solid"/>
            <a:round/>
            <a:headEnd len="med" w="med" type="none"/>
            <a:tailEnd len="med" w="med" type="stealth"/>
          </a:ln>
        </p:spPr>
      </p:cxnSp>
      <p:sp>
        <p:nvSpPr>
          <p:cNvPr id="959" name="Google Shape;959;p84"/>
          <p:cNvSpPr/>
          <p:nvPr/>
        </p:nvSpPr>
        <p:spPr>
          <a:xfrm>
            <a:off x="5481125" y="2642100"/>
            <a:ext cx="1999500" cy="1146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84"/>
          <p:cNvSpPr/>
          <p:nvPr/>
        </p:nvSpPr>
        <p:spPr>
          <a:xfrm>
            <a:off x="1743406" y="1324950"/>
            <a:ext cx="2738100" cy="569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4" name="Shape 964"/>
        <p:cNvGrpSpPr/>
        <p:nvPr/>
      </p:nvGrpSpPr>
      <p:grpSpPr>
        <a:xfrm>
          <a:off x="0" y="0"/>
          <a:ext cx="0" cy="0"/>
          <a:chOff x="0" y="0"/>
          <a:chExt cx="0" cy="0"/>
        </a:xfrm>
      </p:grpSpPr>
      <p:sp>
        <p:nvSpPr>
          <p:cNvPr id="965" name="Google Shape;965;p85"/>
          <p:cNvSpPr/>
          <p:nvPr/>
        </p:nvSpPr>
        <p:spPr>
          <a:xfrm>
            <a:off x="613175" y="1099300"/>
            <a:ext cx="6440700" cy="8499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85"/>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
        <p:nvSpPr>
          <p:cNvPr id="967" name="Google Shape;967;p85"/>
          <p:cNvSpPr txBox="1"/>
          <p:nvPr>
            <p:ph type="title"/>
          </p:nvPr>
        </p:nvSpPr>
        <p:spPr>
          <a:xfrm>
            <a:off x="304800" y="0"/>
            <a:ext cx="7010400" cy="808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rPr>
              <a:t>Features and models - deployment</a:t>
            </a:r>
            <a:endParaRPr>
              <a:solidFill>
                <a:schemeClr val="dk1"/>
              </a:solidFill>
            </a:endParaRPr>
          </a:p>
        </p:txBody>
      </p:sp>
      <p:sp>
        <p:nvSpPr>
          <p:cNvPr id="968" name="Google Shape;968;p85"/>
          <p:cNvSpPr/>
          <p:nvPr/>
        </p:nvSpPr>
        <p:spPr>
          <a:xfrm>
            <a:off x="809500" y="1378801"/>
            <a:ext cx="9339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Load data</a:t>
            </a:r>
            <a:endParaRPr sz="1200">
              <a:latin typeface="Avenir"/>
              <a:ea typeface="Avenir"/>
              <a:cs typeface="Avenir"/>
              <a:sym typeface="Avenir"/>
            </a:endParaRPr>
          </a:p>
        </p:txBody>
      </p:sp>
      <p:sp>
        <p:nvSpPr>
          <p:cNvPr id="969" name="Google Shape;969;p85"/>
          <p:cNvSpPr/>
          <p:nvPr/>
        </p:nvSpPr>
        <p:spPr>
          <a:xfrm>
            <a:off x="1875200" y="1378801"/>
            <a:ext cx="13098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970" name="Google Shape;970;p85"/>
          <p:cNvSpPr/>
          <p:nvPr/>
        </p:nvSpPr>
        <p:spPr>
          <a:xfrm>
            <a:off x="3316800" y="1378800"/>
            <a:ext cx="10611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Train model</a:t>
            </a:r>
            <a:endParaRPr sz="1200">
              <a:latin typeface="Avenir"/>
              <a:ea typeface="Avenir"/>
              <a:cs typeface="Avenir"/>
              <a:sym typeface="Avenir"/>
            </a:endParaRPr>
          </a:p>
        </p:txBody>
      </p:sp>
      <p:sp>
        <p:nvSpPr>
          <p:cNvPr id="971" name="Google Shape;971;p85"/>
          <p:cNvSpPr/>
          <p:nvPr/>
        </p:nvSpPr>
        <p:spPr>
          <a:xfrm>
            <a:off x="4500046" y="1378801"/>
            <a:ext cx="10329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Test model</a:t>
            </a:r>
            <a:endParaRPr sz="1200">
              <a:latin typeface="Avenir"/>
              <a:ea typeface="Avenir"/>
              <a:cs typeface="Avenir"/>
              <a:sym typeface="Avenir"/>
            </a:endParaRPr>
          </a:p>
        </p:txBody>
      </p:sp>
      <p:sp>
        <p:nvSpPr>
          <p:cNvPr id="972" name="Google Shape;972;p85"/>
          <p:cNvSpPr/>
          <p:nvPr/>
        </p:nvSpPr>
        <p:spPr>
          <a:xfrm>
            <a:off x="5645221" y="1378800"/>
            <a:ext cx="12294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Publish model</a:t>
            </a:r>
            <a:endParaRPr sz="1200">
              <a:latin typeface="Avenir"/>
              <a:ea typeface="Avenir"/>
              <a:cs typeface="Avenir"/>
              <a:sym typeface="Avenir"/>
            </a:endParaRPr>
          </a:p>
        </p:txBody>
      </p:sp>
      <p:cxnSp>
        <p:nvCxnSpPr>
          <p:cNvPr id="973" name="Google Shape;973;p85"/>
          <p:cNvCxnSpPr>
            <a:stCxn id="968" idx="3"/>
            <a:endCxn id="969" idx="1"/>
          </p:cNvCxnSpPr>
          <p:nvPr/>
        </p:nvCxnSpPr>
        <p:spPr>
          <a:xfrm>
            <a:off x="1743400"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974" name="Google Shape;974;p85"/>
          <p:cNvCxnSpPr>
            <a:stCxn id="969" idx="3"/>
            <a:endCxn id="970" idx="1"/>
          </p:cNvCxnSpPr>
          <p:nvPr/>
        </p:nvCxnSpPr>
        <p:spPr>
          <a:xfrm>
            <a:off x="3185000"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975" name="Google Shape;975;p85"/>
          <p:cNvCxnSpPr>
            <a:endCxn id="971" idx="1"/>
          </p:cNvCxnSpPr>
          <p:nvPr/>
        </p:nvCxnSpPr>
        <p:spPr>
          <a:xfrm>
            <a:off x="4368346"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976" name="Google Shape;976;p85"/>
          <p:cNvCxnSpPr>
            <a:endCxn id="972" idx="1"/>
          </p:cNvCxnSpPr>
          <p:nvPr/>
        </p:nvCxnSpPr>
        <p:spPr>
          <a:xfrm>
            <a:off x="5533021" y="1609650"/>
            <a:ext cx="112200" cy="0"/>
          </a:xfrm>
          <a:prstGeom prst="straightConnector1">
            <a:avLst/>
          </a:prstGeom>
          <a:noFill/>
          <a:ln cap="flat" cmpd="sng" w="9525">
            <a:solidFill>
              <a:schemeClr val="dk2"/>
            </a:solidFill>
            <a:prstDash val="solid"/>
            <a:round/>
            <a:headEnd len="med" w="med" type="none"/>
            <a:tailEnd len="med" w="med" type="stealth"/>
          </a:ln>
        </p:spPr>
      </p:cxnSp>
      <p:sp>
        <p:nvSpPr>
          <p:cNvPr id="977" name="Google Shape;977;p85"/>
          <p:cNvSpPr txBox="1"/>
          <p:nvPr/>
        </p:nvSpPr>
        <p:spPr>
          <a:xfrm>
            <a:off x="613225" y="1033100"/>
            <a:ext cx="63936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Training pipeline</a:t>
            </a:r>
            <a:endParaRPr>
              <a:latin typeface="Avenir"/>
              <a:ea typeface="Avenir"/>
              <a:cs typeface="Avenir"/>
              <a:sym typeface="Avenir"/>
            </a:endParaRPr>
          </a:p>
        </p:txBody>
      </p:sp>
      <p:sp>
        <p:nvSpPr>
          <p:cNvPr id="978" name="Google Shape;978;p85"/>
          <p:cNvSpPr/>
          <p:nvPr/>
        </p:nvSpPr>
        <p:spPr>
          <a:xfrm>
            <a:off x="5356925" y="2332150"/>
            <a:ext cx="2247900" cy="21792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85"/>
          <p:cNvSpPr txBox="1"/>
          <p:nvPr/>
        </p:nvSpPr>
        <p:spPr>
          <a:xfrm>
            <a:off x="5356925" y="2343950"/>
            <a:ext cx="22479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Prediction service</a:t>
            </a:r>
            <a:endParaRPr>
              <a:latin typeface="Avenir"/>
              <a:ea typeface="Avenir"/>
              <a:cs typeface="Avenir"/>
              <a:sym typeface="Avenir"/>
            </a:endParaRPr>
          </a:p>
        </p:txBody>
      </p:sp>
      <p:sp>
        <p:nvSpPr>
          <p:cNvPr id="980" name="Google Shape;980;p85"/>
          <p:cNvSpPr txBox="1"/>
          <p:nvPr/>
        </p:nvSpPr>
        <p:spPr>
          <a:xfrm>
            <a:off x="626400" y="2748150"/>
            <a:ext cx="3855000" cy="18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5D6673"/>
                </a:solidFill>
                <a:latin typeface="Avenir"/>
                <a:ea typeface="Avenir"/>
                <a:cs typeface="Avenir"/>
                <a:sym typeface="Avenir"/>
              </a:rPr>
              <a:t>Feature extractors first, then model</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New features &amp; model trained</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Old features &amp; model currently in production</a:t>
            </a:r>
            <a:endParaRPr>
              <a:solidFill>
                <a:srgbClr val="5D6673"/>
              </a:solidFill>
              <a:latin typeface="Avenir"/>
              <a:ea typeface="Avenir"/>
              <a:cs typeface="Avenir"/>
              <a:sym typeface="Avenir"/>
            </a:endParaRPr>
          </a:p>
        </p:txBody>
      </p:sp>
      <p:sp>
        <p:nvSpPr>
          <p:cNvPr id="981" name="Google Shape;981;p85"/>
          <p:cNvSpPr txBox="1"/>
          <p:nvPr/>
        </p:nvSpPr>
        <p:spPr>
          <a:xfrm>
            <a:off x="7488775" y="3371100"/>
            <a:ext cx="1423800" cy="344700"/>
          </a:xfrm>
          <a:prstGeom prst="rect">
            <a:avLst/>
          </a:prstGeom>
          <a:solidFill>
            <a:srgbClr val="14A4E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ourier New"/>
                <a:ea typeface="Courier New"/>
                <a:cs typeface="Courier New"/>
                <a:sym typeface="Courier New"/>
              </a:rPr>
              <a:t>(1,2,3,0,0,1)</a:t>
            </a:r>
            <a:endParaRPr sz="1200">
              <a:latin typeface="Courier New"/>
              <a:ea typeface="Courier New"/>
              <a:cs typeface="Courier New"/>
              <a:sym typeface="Courier New"/>
            </a:endParaRPr>
          </a:p>
        </p:txBody>
      </p:sp>
      <p:sp>
        <p:nvSpPr>
          <p:cNvPr id="982" name="Google Shape;982;p85"/>
          <p:cNvSpPr txBox="1"/>
          <p:nvPr/>
        </p:nvSpPr>
        <p:spPr>
          <a:xfrm>
            <a:off x="1875200" y="2070100"/>
            <a:ext cx="1227900" cy="344700"/>
          </a:xfrm>
          <a:prstGeom prst="rect">
            <a:avLst/>
          </a:prstGeom>
          <a:solidFill>
            <a:srgbClr val="6AA84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ourier New"/>
                <a:ea typeface="Courier New"/>
                <a:cs typeface="Courier New"/>
                <a:sym typeface="Courier New"/>
              </a:rPr>
              <a:t>(1,2,3,0,0)</a:t>
            </a:r>
            <a:endParaRPr sz="1200">
              <a:latin typeface="Courier New"/>
              <a:ea typeface="Courier New"/>
              <a:cs typeface="Courier New"/>
              <a:sym typeface="Courier New"/>
            </a:endParaRPr>
          </a:p>
        </p:txBody>
      </p:sp>
      <p:sp>
        <p:nvSpPr>
          <p:cNvPr id="983" name="Google Shape;983;p85"/>
          <p:cNvSpPr txBox="1"/>
          <p:nvPr/>
        </p:nvSpPr>
        <p:spPr>
          <a:xfrm>
            <a:off x="3203100" y="2070100"/>
            <a:ext cx="1260300" cy="344700"/>
          </a:xfrm>
          <a:prstGeom prst="rect">
            <a:avLst/>
          </a:prstGeom>
          <a:solidFill>
            <a:srgbClr val="6AA84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1</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2</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3</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4</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5</a:t>
            </a:r>
            <a:r>
              <a:rPr lang="en-US" sz="1000">
                <a:latin typeface="Courier New"/>
                <a:ea typeface="Courier New"/>
                <a:cs typeface="Courier New"/>
                <a:sym typeface="Courier New"/>
              </a:rPr>
              <a:t>)</a:t>
            </a:r>
            <a:endParaRPr sz="1000">
              <a:latin typeface="Courier New"/>
              <a:ea typeface="Courier New"/>
              <a:cs typeface="Courier New"/>
              <a:sym typeface="Courier New"/>
            </a:endParaRPr>
          </a:p>
        </p:txBody>
      </p:sp>
      <p:cxnSp>
        <p:nvCxnSpPr>
          <p:cNvPr id="984" name="Google Shape;984;p85"/>
          <p:cNvCxnSpPr>
            <a:stCxn id="982" idx="3"/>
            <a:endCxn id="983" idx="1"/>
          </p:cNvCxnSpPr>
          <p:nvPr/>
        </p:nvCxnSpPr>
        <p:spPr>
          <a:xfrm>
            <a:off x="3103100" y="2242450"/>
            <a:ext cx="99900" cy="0"/>
          </a:xfrm>
          <a:prstGeom prst="straightConnector1">
            <a:avLst/>
          </a:prstGeom>
          <a:noFill/>
          <a:ln cap="flat" cmpd="sng" w="9525">
            <a:solidFill>
              <a:schemeClr val="dk2"/>
            </a:solidFill>
            <a:prstDash val="solid"/>
            <a:round/>
            <a:headEnd len="med" w="med" type="none"/>
            <a:tailEnd len="med" w="med" type="stealth"/>
          </a:ln>
        </p:spPr>
      </p:cxnSp>
      <p:sp>
        <p:nvSpPr>
          <p:cNvPr id="985" name="Google Shape;985;p85"/>
          <p:cNvSpPr txBox="1"/>
          <p:nvPr/>
        </p:nvSpPr>
        <p:spPr>
          <a:xfrm>
            <a:off x="7109075" y="1276325"/>
            <a:ext cx="12603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venir"/>
                <a:ea typeface="Avenir"/>
                <a:cs typeface="Avenir"/>
                <a:sym typeface="Avenir"/>
              </a:rPr>
              <a:t>New pipeline</a:t>
            </a:r>
            <a:endParaRPr>
              <a:latin typeface="Avenir"/>
              <a:ea typeface="Avenir"/>
              <a:cs typeface="Avenir"/>
              <a:sym typeface="Avenir"/>
            </a:endParaRPr>
          </a:p>
        </p:txBody>
      </p:sp>
      <p:sp>
        <p:nvSpPr>
          <p:cNvPr id="986" name="Google Shape;986;p85"/>
          <p:cNvSpPr txBox="1"/>
          <p:nvPr/>
        </p:nvSpPr>
        <p:spPr>
          <a:xfrm>
            <a:off x="3659000" y="3683650"/>
            <a:ext cx="14238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venir"/>
                <a:ea typeface="Avenir"/>
                <a:cs typeface="Avenir"/>
                <a:sym typeface="Avenir"/>
              </a:rPr>
              <a:t>Old prediction</a:t>
            </a:r>
            <a:endParaRPr>
              <a:latin typeface="Avenir"/>
              <a:ea typeface="Avenir"/>
              <a:cs typeface="Avenir"/>
              <a:sym typeface="Avenir"/>
            </a:endParaRPr>
          </a:p>
        </p:txBody>
      </p:sp>
      <p:sp>
        <p:nvSpPr>
          <p:cNvPr id="987" name="Google Shape;987;p85"/>
          <p:cNvSpPr txBox="1"/>
          <p:nvPr/>
        </p:nvSpPr>
        <p:spPr>
          <a:xfrm rot="-5400000">
            <a:off x="7788475" y="3213463"/>
            <a:ext cx="672000" cy="14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latin typeface="Courier New"/>
                <a:ea typeface="Courier New"/>
                <a:cs typeface="Courier New"/>
                <a:sym typeface="Courier New"/>
              </a:rPr>
              <a:t>{</a:t>
            </a:r>
            <a:endParaRPr sz="7200">
              <a:latin typeface="Courier New"/>
              <a:ea typeface="Courier New"/>
              <a:cs typeface="Courier New"/>
              <a:sym typeface="Courier New"/>
            </a:endParaRPr>
          </a:p>
        </p:txBody>
      </p:sp>
      <p:cxnSp>
        <p:nvCxnSpPr>
          <p:cNvPr id="988" name="Google Shape;988;p85"/>
          <p:cNvCxnSpPr>
            <a:stCxn id="989" idx="2"/>
          </p:cNvCxnSpPr>
          <p:nvPr/>
        </p:nvCxnSpPr>
        <p:spPr>
          <a:xfrm rot="5400000">
            <a:off x="7597771" y="3584825"/>
            <a:ext cx="133500" cy="993000"/>
          </a:xfrm>
          <a:prstGeom prst="curvedConnector2">
            <a:avLst/>
          </a:prstGeom>
          <a:noFill/>
          <a:ln cap="flat" cmpd="sng" w="9525">
            <a:solidFill>
              <a:schemeClr val="dk2"/>
            </a:solidFill>
            <a:prstDash val="solid"/>
            <a:round/>
            <a:headEnd len="med" w="med" type="none"/>
            <a:tailEnd len="med" w="med" type="stealth"/>
          </a:ln>
        </p:spPr>
      </p:cxnSp>
      <p:sp>
        <p:nvSpPr>
          <p:cNvPr id="989" name="Google Shape;989;p85"/>
          <p:cNvSpPr/>
          <p:nvPr/>
        </p:nvSpPr>
        <p:spPr>
          <a:xfrm>
            <a:off x="8028871" y="3740075"/>
            <a:ext cx="2643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85"/>
          <p:cNvSpPr/>
          <p:nvPr/>
        </p:nvSpPr>
        <p:spPr>
          <a:xfrm>
            <a:off x="6162050" y="3253350"/>
            <a:ext cx="12279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991" name="Google Shape;991;p85"/>
          <p:cNvSpPr/>
          <p:nvPr/>
        </p:nvSpPr>
        <p:spPr>
          <a:xfrm>
            <a:off x="5523650" y="2720325"/>
            <a:ext cx="10611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Find model</a:t>
            </a:r>
            <a:endParaRPr sz="1200">
              <a:latin typeface="Avenir"/>
              <a:ea typeface="Avenir"/>
              <a:cs typeface="Avenir"/>
              <a:sym typeface="Avenir"/>
            </a:endParaRPr>
          </a:p>
        </p:txBody>
      </p:sp>
      <p:sp>
        <p:nvSpPr>
          <p:cNvPr id="992" name="Google Shape;992;p85"/>
          <p:cNvSpPr/>
          <p:nvPr/>
        </p:nvSpPr>
        <p:spPr>
          <a:xfrm>
            <a:off x="5574250" y="3824825"/>
            <a:ext cx="1010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Make prediction</a:t>
            </a:r>
            <a:endParaRPr sz="1200">
              <a:latin typeface="Avenir"/>
              <a:ea typeface="Avenir"/>
              <a:cs typeface="Avenir"/>
              <a:sym typeface="Avenir"/>
            </a:endParaRPr>
          </a:p>
        </p:txBody>
      </p:sp>
      <p:cxnSp>
        <p:nvCxnSpPr>
          <p:cNvPr id="993" name="Google Shape;993;p85"/>
          <p:cNvCxnSpPr>
            <a:stCxn id="994" idx="3"/>
            <a:endCxn id="990" idx="1"/>
          </p:cNvCxnSpPr>
          <p:nvPr/>
        </p:nvCxnSpPr>
        <p:spPr>
          <a:xfrm>
            <a:off x="5000613" y="3479700"/>
            <a:ext cx="1161300" cy="4500"/>
          </a:xfrm>
          <a:prstGeom prst="curvedConnector3">
            <a:avLst>
              <a:gd fmla="val 50006" name="adj1"/>
            </a:avLst>
          </a:prstGeom>
          <a:noFill/>
          <a:ln cap="flat" cmpd="sng" w="9525">
            <a:solidFill>
              <a:schemeClr val="dk2"/>
            </a:solidFill>
            <a:prstDash val="solid"/>
            <a:round/>
            <a:headEnd len="med" w="med" type="none"/>
            <a:tailEnd len="med" w="med" type="stealth"/>
          </a:ln>
        </p:spPr>
      </p:cxnSp>
      <p:cxnSp>
        <p:nvCxnSpPr>
          <p:cNvPr id="995" name="Google Shape;995;p85"/>
          <p:cNvCxnSpPr>
            <a:stCxn id="992" idx="1"/>
            <a:endCxn id="994" idx="3"/>
          </p:cNvCxnSpPr>
          <p:nvPr/>
        </p:nvCxnSpPr>
        <p:spPr>
          <a:xfrm rot="10800000">
            <a:off x="5000650" y="3479675"/>
            <a:ext cx="573600" cy="576000"/>
          </a:xfrm>
          <a:prstGeom prst="curvedConnector3">
            <a:avLst>
              <a:gd fmla="val 50003" name="adj1"/>
            </a:avLst>
          </a:prstGeom>
          <a:noFill/>
          <a:ln cap="flat" cmpd="sng" w="9525">
            <a:solidFill>
              <a:schemeClr val="dk2"/>
            </a:solidFill>
            <a:prstDash val="solid"/>
            <a:round/>
            <a:headEnd len="med" w="med" type="none"/>
            <a:tailEnd len="med" w="med" type="stealth"/>
          </a:ln>
        </p:spPr>
      </p:cxnSp>
      <p:cxnSp>
        <p:nvCxnSpPr>
          <p:cNvPr id="996" name="Google Shape;996;p85"/>
          <p:cNvCxnSpPr>
            <a:stCxn id="994" idx="3"/>
            <a:endCxn id="991" idx="1"/>
          </p:cNvCxnSpPr>
          <p:nvPr/>
        </p:nvCxnSpPr>
        <p:spPr>
          <a:xfrm flipH="1" rot="10800000">
            <a:off x="5000613" y="2951100"/>
            <a:ext cx="522900" cy="528600"/>
          </a:xfrm>
          <a:prstGeom prst="curvedConnector3">
            <a:avLst>
              <a:gd fmla="val 50013" name="adj1"/>
            </a:avLst>
          </a:prstGeom>
          <a:noFill/>
          <a:ln cap="flat" cmpd="sng" w="9525">
            <a:solidFill>
              <a:schemeClr val="dk2"/>
            </a:solidFill>
            <a:prstDash val="solid"/>
            <a:round/>
            <a:headEnd len="med" w="med" type="none"/>
            <a:tailEnd len="med" w="med" type="stealth"/>
          </a:ln>
        </p:spPr>
      </p:cxnSp>
      <p:cxnSp>
        <p:nvCxnSpPr>
          <p:cNvPr id="997" name="Google Shape;997;p85"/>
          <p:cNvCxnSpPr>
            <a:stCxn id="991" idx="3"/>
            <a:endCxn id="990" idx="0"/>
          </p:cNvCxnSpPr>
          <p:nvPr/>
        </p:nvCxnSpPr>
        <p:spPr>
          <a:xfrm>
            <a:off x="6584750" y="2951175"/>
            <a:ext cx="191400" cy="302100"/>
          </a:xfrm>
          <a:prstGeom prst="curvedConnector2">
            <a:avLst/>
          </a:prstGeom>
          <a:noFill/>
          <a:ln cap="flat" cmpd="sng" w="9525">
            <a:solidFill>
              <a:schemeClr val="dk2"/>
            </a:solidFill>
            <a:prstDash val="solid"/>
            <a:round/>
            <a:headEnd len="med" w="med" type="none"/>
            <a:tailEnd len="med" w="med" type="stealth"/>
          </a:ln>
        </p:spPr>
      </p:cxnSp>
      <p:sp>
        <p:nvSpPr>
          <p:cNvPr id="994" name="Google Shape;994;p85"/>
          <p:cNvSpPr/>
          <p:nvPr/>
        </p:nvSpPr>
        <p:spPr>
          <a:xfrm>
            <a:off x="4837713" y="3371100"/>
            <a:ext cx="162900" cy="21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8" name="Google Shape;998;p85"/>
          <p:cNvCxnSpPr>
            <a:stCxn id="990" idx="2"/>
            <a:endCxn id="992" idx="3"/>
          </p:cNvCxnSpPr>
          <p:nvPr/>
        </p:nvCxnSpPr>
        <p:spPr>
          <a:xfrm rot="5400000">
            <a:off x="6510050" y="3789600"/>
            <a:ext cx="340500" cy="191400"/>
          </a:xfrm>
          <a:prstGeom prst="curvedConnector2">
            <a:avLst/>
          </a:prstGeom>
          <a:noFill/>
          <a:ln cap="flat" cmpd="sng" w="9525">
            <a:solidFill>
              <a:schemeClr val="dk2"/>
            </a:solidFill>
            <a:prstDash val="solid"/>
            <a:round/>
            <a:headEnd len="med" w="med" type="none"/>
            <a:tailEnd len="med" w="med" type="stealth"/>
          </a:ln>
        </p:spPr>
      </p:cxnSp>
      <p:sp>
        <p:nvSpPr>
          <p:cNvPr id="999" name="Google Shape;999;p85"/>
          <p:cNvSpPr txBox="1"/>
          <p:nvPr/>
        </p:nvSpPr>
        <p:spPr>
          <a:xfrm>
            <a:off x="7488775" y="2841504"/>
            <a:ext cx="1423800" cy="344700"/>
          </a:xfrm>
          <a:prstGeom prst="rect">
            <a:avLst/>
          </a:prstGeom>
          <a:solidFill>
            <a:srgbClr val="14A4E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1</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2</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3</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4</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5</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6</a:t>
            </a:r>
            <a:r>
              <a:rPr lang="en-US" sz="1000">
                <a:latin typeface="Courier New"/>
                <a:ea typeface="Courier New"/>
                <a:cs typeface="Courier New"/>
                <a:sym typeface="Courier New"/>
              </a:rPr>
              <a:t>)</a:t>
            </a:r>
            <a:endParaRPr sz="1000">
              <a:latin typeface="Courier New"/>
              <a:ea typeface="Courier New"/>
              <a:cs typeface="Courier New"/>
              <a:sym typeface="Courier New"/>
            </a:endParaRPr>
          </a:p>
        </p:txBody>
      </p:sp>
      <p:cxnSp>
        <p:nvCxnSpPr>
          <p:cNvPr id="1000" name="Google Shape;1000;p85"/>
          <p:cNvCxnSpPr/>
          <p:nvPr/>
        </p:nvCxnSpPr>
        <p:spPr>
          <a:xfrm>
            <a:off x="7711675" y="3107975"/>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01" name="Google Shape;1001;p85"/>
          <p:cNvCxnSpPr/>
          <p:nvPr/>
        </p:nvCxnSpPr>
        <p:spPr>
          <a:xfrm>
            <a:off x="7888638" y="3110611"/>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02" name="Google Shape;1002;p85"/>
          <p:cNvCxnSpPr/>
          <p:nvPr/>
        </p:nvCxnSpPr>
        <p:spPr>
          <a:xfrm>
            <a:off x="8084812" y="3117096"/>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03" name="Google Shape;1003;p85"/>
          <p:cNvCxnSpPr/>
          <p:nvPr/>
        </p:nvCxnSpPr>
        <p:spPr>
          <a:xfrm>
            <a:off x="8273691" y="3108990"/>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04" name="Google Shape;1004;p85"/>
          <p:cNvCxnSpPr/>
          <p:nvPr/>
        </p:nvCxnSpPr>
        <p:spPr>
          <a:xfrm>
            <a:off x="8469865" y="3108179"/>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05" name="Google Shape;1005;p85"/>
          <p:cNvCxnSpPr/>
          <p:nvPr/>
        </p:nvCxnSpPr>
        <p:spPr>
          <a:xfrm>
            <a:off x="8658744" y="3121960"/>
            <a:ext cx="0" cy="394200"/>
          </a:xfrm>
          <a:prstGeom prst="straightConnector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9" name="Shape 1009"/>
        <p:cNvGrpSpPr/>
        <p:nvPr/>
      </p:nvGrpSpPr>
      <p:grpSpPr>
        <a:xfrm>
          <a:off x="0" y="0"/>
          <a:ext cx="0" cy="0"/>
          <a:chOff x="0" y="0"/>
          <a:chExt cx="0" cy="0"/>
        </a:xfrm>
      </p:grpSpPr>
      <p:sp>
        <p:nvSpPr>
          <p:cNvPr id="1010" name="Google Shape;1010;p86"/>
          <p:cNvSpPr/>
          <p:nvPr/>
        </p:nvSpPr>
        <p:spPr>
          <a:xfrm>
            <a:off x="5356925" y="2332150"/>
            <a:ext cx="2247900" cy="21792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86"/>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
        <p:nvSpPr>
          <p:cNvPr id="1012" name="Google Shape;1012;p86"/>
          <p:cNvSpPr txBox="1"/>
          <p:nvPr>
            <p:ph type="title"/>
          </p:nvPr>
        </p:nvSpPr>
        <p:spPr>
          <a:xfrm>
            <a:off x="304800" y="0"/>
            <a:ext cx="7010400" cy="808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rPr>
              <a:t>Features and models - deployment</a:t>
            </a:r>
            <a:endParaRPr>
              <a:solidFill>
                <a:schemeClr val="dk1"/>
              </a:solidFill>
            </a:endParaRPr>
          </a:p>
        </p:txBody>
      </p:sp>
      <p:sp>
        <p:nvSpPr>
          <p:cNvPr id="1013" name="Google Shape;1013;p86"/>
          <p:cNvSpPr txBox="1"/>
          <p:nvPr/>
        </p:nvSpPr>
        <p:spPr>
          <a:xfrm>
            <a:off x="5356925" y="2343950"/>
            <a:ext cx="22479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Prediction service</a:t>
            </a:r>
            <a:endParaRPr>
              <a:latin typeface="Avenir"/>
              <a:ea typeface="Avenir"/>
              <a:cs typeface="Avenir"/>
              <a:sym typeface="Avenir"/>
            </a:endParaRPr>
          </a:p>
        </p:txBody>
      </p:sp>
      <p:sp>
        <p:nvSpPr>
          <p:cNvPr id="1014" name="Google Shape;1014;p86"/>
          <p:cNvSpPr txBox="1"/>
          <p:nvPr/>
        </p:nvSpPr>
        <p:spPr>
          <a:xfrm>
            <a:off x="1875200" y="2070100"/>
            <a:ext cx="1227900" cy="344700"/>
          </a:xfrm>
          <a:prstGeom prst="rect">
            <a:avLst/>
          </a:prstGeom>
          <a:solidFill>
            <a:srgbClr val="6AA84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ourier New"/>
                <a:ea typeface="Courier New"/>
                <a:cs typeface="Courier New"/>
                <a:sym typeface="Courier New"/>
              </a:rPr>
              <a:t>(1,2,3,0,0)</a:t>
            </a:r>
            <a:endParaRPr sz="1200">
              <a:latin typeface="Courier New"/>
              <a:ea typeface="Courier New"/>
              <a:cs typeface="Courier New"/>
              <a:sym typeface="Courier New"/>
            </a:endParaRPr>
          </a:p>
        </p:txBody>
      </p:sp>
      <p:sp>
        <p:nvSpPr>
          <p:cNvPr id="1015" name="Google Shape;1015;p86"/>
          <p:cNvSpPr txBox="1"/>
          <p:nvPr/>
        </p:nvSpPr>
        <p:spPr>
          <a:xfrm>
            <a:off x="3203100" y="2070100"/>
            <a:ext cx="1260300" cy="344700"/>
          </a:xfrm>
          <a:prstGeom prst="rect">
            <a:avLst/>
          </a:prstGeom>
          <a:solidFill>
            <a:srgbClr val="6AA84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1</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2</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3</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4</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5</a:t>
            </a:r>
            <a:r>
              <a:rPr lang="en-US" sz="1000">
                <a:latin typeface="Courier New"/>
                <a:ea typeface="Courier New"/>
                <a:cs typeface="Courier New"/>
                <a:sym typeface="Courier New"/>
              </a:rPr>
              <a:t>)</a:t>
            </a:r>
            <a:endParaRPr sz="1000">
              <a:latin typeface="Courier New"/>
              <a:ea typeface="Courier New"/>
              <a:cs typeface="Courier New"/>
              <a:sym typeface="Courier New"/>
            </a:endParaRPr>
          </a:p>
        </p:txBody>
      </p:sp>
      <p:cxnSp>
        <p:nvCxnSpPr>
          <p:cNvPr id="1016" name="Google Shape;1016;p86"/>
          <p:cNvCxnSpPr>
            <a:stCxn id="1014" idx="3"/>
            <a:endCxn id="1015" idx="1"/>
          </p:cNvCxnSpPr>
          <p:nvPr/>
        </p:nvCxnSpPr>
        <p:spPr>
          <a:xfrm>
            <a:off x="3103100" y="2242450"/>
            <a:ext cx="99900" cy="0"/>
          </a:xfrm>
          <a:prstGeom prst="straightConnector1">
            <a:avLst/>
          </a:prstGeom>
          <a:noFill/>
          <a:ln cap="flat" cmpd="sng" w="9525">
            <a:solidFill>
              <a:schemeClr val="dk2"/>
            </a:solidFill>
            <a:prstDash val="solid"/>
            <a:round/>
            <a:headEnd len="med" w="med" type="none"/>
            <a:tailEnd len="med" w="med" type="stealth"/>
          </a:ln>
        </p:spPr>
      </p:cxnSp>
      <p:sp>
        <p:nvSpPr>
          <p:cNvPr id="1017" name="Google Shape;1017;p86"/>
          <p:cNvSpPr txBox="1"/>
          <p:nvPr/>
        </p:nvSpPr>
        <p:spPr>
          <a:xfrm>
            <a:off x="7722812" y="4012791"/>
            <a:ext cx="2643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0000"/>
                </a:solidFill>
                <a:latin typeface="Avenir"/>
                <a:ea typeface="Avenir"/>
                <a:cs typeface="Avenir"/>
                <a:sym typeface="Avenir"/>
              </a:rPr>
              <a:t>?</a:t>
            </a:r>
            <a:endParaRPr>
              <a:solidFill>
                <a:srgbClr val="FF0000"/>
              </a:solidFill>
              <a:latin typeface="Avenir"/>
              <a:ea typeface="Avenir"/>
              <a:cs typeface="Avenir"/>
              <a:sym typeface="Avenir"/>
            </a:endParaRPr>
          </a:p>
        </p:txBody>
      </p:sp>
      <p:sp>
        <p:nvSpPr>
          <p:cNvPr id="1018" name="Google Shape;1018;p86"/>
          <p:cNvSpPr txBox="1"/>
          <p:nvPr/>
        </p:nvSpPr>
        <p:spPr>
          <a:xfrm>
            <a:off x="7109075" y="1276325"/>
            <a:ext cx="12603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venir"/>
                <a:ea typeface="Avenir"/>
                <a:cs typeface="Avenir"/>
                <a:sym typeface="Avenir"/>
              </a:rPr>
              <a:t>New pipeline</a:t>
            </a:r>
            <a:endParaRPr>
              <a:latin typeface="Avenir"/>
              <a:ea typeface="Avenir"/>
              <a:cs typeface="Avenir"/>
              <a:sym typeface="Avenir"/>
            </a:endParaRPr>
          </a:p>
        </p:txBody>
      </p:sp>
      <p:sp>
        <p:nvSpPr>
          <p:cNvPr id="1019" name="Google Shape;1019;p86"/>
          <p:cNvSpPr txBox="1"/>
          <p:nvPr/>
        </p:nvSpPr>
        <p:spPr>
          <a:xfrm>
            <a:off x="626400" y="2748150"/>
            <a:ext cx="3855000" cy="18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5D6673"/>
                </a:solidFill>
                <a:latin typeface="Avenir"/>
                <a:ea typeface="Avenir"/>
                <a:cs typeface="Avenir"/>
                <a:sym typeface="Avenir"/>
              </a:rPr>
              <a:t>Feature extractors first, then model</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New features &amp; model trained</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Old features &amp; model currently in production</a:t>
            </a:r>
            <a:endParaRPr>
              <a:solidFill>
                <a:srgbClr val="5D6673"/>
              </a:solidFill>
              <a:latin typeface="Avenir"/>
              <a:ea typeface="Avenir"/>
              <a:cs typeface="Avenir"/>
              <a:sym typeface="Avenir"/>
            </a:endParaRPr>
          </a:p>
        </p:txBody>
      </p:sp>
      <p:sp>
        <p:nvSpPr>
          <p:cNvPr id="1020" name="Google Shape;1020;p86"/>
          <p:cNvSpPr txBox="1"/>
          <p:nvPr/>
        </p:nvSpPr>
        <p:spPr>
          <a:xfrm>
            <a:off x="4061100" y="3683655"/>
            <a:ext cx="10218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venir"/>
                <a:ea typeface="Avenir"/>
                <a:cs typeface="Avenir"/>
                <a:sym typeface="Avenir"/>
              </a:rPr>
              <a:t>Nonsense</a:t>
            </a:r>
            <a:endParaRPr>
              <a:latin typeface="Avenir"/>
              <a:ea typeface="Avenir"/>
              <a:cs typeface="Avenir"/>
              <a:sym typeface="Avenir"/>
            </a:endParaRPr>
          </a:p>
        </p:txBody>
      </p:sp>
      <p:sp>
        <p:nvSpPr>
          <p:cNvPr id="1021" name="Google Shape;1021;p86"/>
          <p:cNvSpPr txBox="1"/>
          <p:nvPr/>
        </p:nvSpPr>
        <p:spPr>
          <a:xfrm rot="-5400000">
            <a:off x="7788475" y="3213463"/>
            <a:ext cx="672000" cy="14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latin typeface="Courier New"/>
                <a:ea typeface="Courier New"/>
                <a:cs typeface="Courier New"/>
                <a:sym typeface="Courier New"/>
              </a:rPr>
              <a:t>{</a:t>
            </a:r>
            <a:endParaRPr sz="7200">
              <a:latin typeface="Courier New"/>
              <a:ea typeface="Courier New"/>
              <a:cs typeface="Courier New"/>
              <a:sym typeface="Courier New"/>
            </a:endParaRPr>
          </a:p>
        </p:txBody>
      </p:sp>
      <p:cxnSp>
        <p:nvCxnSpPr>
          <p:cNvPr id="1022" name="Google Shape;1022;p86"/>
          <p:cNvCxnSpPr>
            <a:stCxn id="1023" idx="2"/>
          </p:cNvCxnSpPr>
          <p:nvPr/>
        </p:nvCxnSpPr>
        <p:spPr>
          <a:xfrm rot="5400000">
            <a:off x="7597771" y="3584825"/>
            <a:ext cx="133500" cy="993000"/>
          </a:xfrm>
          <a:prstGeom prst="curvedConnector2">
            <a:avLst/>
          </a:prstGeom>
          <a:noFill/>
          <a:ln cap="flat" cmpd="sng" w="9525">
            <a:solidFill>
              <a:schemeClr val="dk2"/>
            </a:solidFill>
            <a:prstDash val="solid"/>
            <a:round/>
            <a:headEnd len="med" w="med" type="none"/>
            <a:tailEnd len="med" w="med" type="stealth"/>
          </a:ln>
        </p:spPr>
      </p:cxnSp>
      <p:sp>
        <p:nvSpPr>
          <p:cNvPr id="1023" name="Google Shape;1023;p86"/>
          <p:cNvSpPr/>
          <p:nvPr/>
        </p:nvSpPr>
        <p:spPr>
          <a:xfrm>
            <a:off x="8028871" y="3740075"/>
            <a:ext cx="2643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86"/>
          <p:cNvSpPr/>
          <p:nvPr/>
        </p:nvSpPr>
        <p:spPr>
          <a:xfrm>
            <a:off x="6162050" y="3253350"/>
            <a:ext cx="1229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1025" name="Google Shape;1025;p86"/>
          <p:cNvSpPr/>
          <p:nvPr/>
        </p:nvSpPr>
        <p:spPr>
          <a:xfrm>
            <a:off x="5523650" y="2720325"/>
            <a:ext cx="10611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Find model</a:t>
            </a:r>
            <a:endParaRPr sz="1200">
              <a:latin typeface="Avenir"/>
              <a:ea typeface="Avenir"/>
              <a:cs typeface="Avenir"/>
              <a:sym typeface="Avenir"/>
            </a:endParaRPr>
          </a:p>
        </p:txBody>
      </p:sp>
      <p:sp>
        <p:nvSpPr>
          <p:cNvPr id="1026" name="Google Shape;1026;p86"/>
          <p:cNvSpPr/>
          <p:nvPr/>
        </p:nvSpPr>
        <p:spPr>
          <a:xfrm>
            <a:off x="5574250" y="3824825"/>
            <a:ext cx="1010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Make prediction</a:t>
            </a:r>
            <a:endParaRPr sz="1200">
              <a:latin typeface="Avenir"/>
              <a:ea typeface="Avenir"/>
              <a:cs typeface="Avenir"/>
              <a:sym typeface="Avenir"/>
            </a:endParaRPr>
          </a:p>
        </p:txBody>
      </p:sp>
      <p:cxnSp>
        <p:nvCxnSpPr>
          <p:cNvPr id="1027" name="Google Shape;1027;p86"/>
          <p:cNvCxnSpPr>
            <a:stCxn id="1028" idx="3"/>
            <a:endCxn id="1024" idx="1"/>
          </p:cNvCxnSpPr>
          <p:nvPr/>
        </p:nvCxnSpPr>
        <p:spPr>
          <a:xfrm>
            <a:off x="5000613" y="3479700"/>
            <a:ext cx="1161300" cy="4500"/>
          </a:xfrm>
          <a:prstGeom prst="curvedConnector3">
            <a:avLst>
              <a:gd fmla="val 50006" name="adj1"/>
            </a:avLst>
          </a:prstGeom>
          <a:noFill/>
          <a:ln cap="flat" cmpd="sng" w="9525">
            <a:solidFill>
              <a:schemeClr val="dk2"/>
            </a:solidFill>
            <a:prstDash val="solid"/>
            <a:round/>
            <a:headEnd len="med" w="med" type="none"/>
            <a:tailEnd len="med" w="med" type="stealth"/>
          </a:ln>
        </p:spPr>
      </p:cxnSp>
      <p:cxnSp>
        <p:nvCxnSpPr>
          <p:cNvPr id="1029" name="Google Shape;1029;p86"/>
          <p:cNvCxnSpPr>
            <a:stCxn id="1026" idx="1"/>
            <a:endCxn id="1028" idx="3"/>
          </p:cNvCxnSpPr>
          <p:nvPr/>
        </p:nvCxnSpPr>
        <p:spPr>
          <a:xfrm rot="10800000">
            <a:off x="5000650" y="3479675"/>
            <a:ext cx="573600" cy="576000"/>
          </a:xfrm>
          <a:prstGeom prst="curvedConnector3">
            <a:avLst>
              <a:gd fmla="val 50003" name="adj1"/>
            </a:avLst>
          </a:prstGeom>
          <a:noFill/>
          <a:ln cap="flat" cmpd="sng" w="9525">
            <a:solidFill>
              <a:schemeClr val="dk2"/>
            </a:solidFill>
            <a:prstDash val="solid"/>
            <a:round/>
            <a:headEnd len="med" w="med" type="none"/>
            <a:tailEnd len="med" w="med" type="stealth"/>
          </a:ln>
        </p:spPr>
      </p:cxnSp>
      <p:cxnSp>
        <p:nvCxnSpPr>
          <p:cNvPr id="1030" name="Google Shape;1030;p86"/>
          <p:cNvCxnSpPr>
            <a:stCxn id="1028" idx="3"/>
            <a:endCxn id="1025" idx="1"/>
          </p:cNvCxnSpPr>
          <p:nvPr/>
        </p:nvCxnSpPr>
        <p:spPr>
          <a:xfrm flipH="1" rot="10800000">
            <a:off x="5000613" y="2951100"/>
            <a:ext cx="522900" cy="528600"/>
          </a:xfrm>
          <a:prstGeom prst="curvedConnector3">
            <a:avLst>
              <a:gd fmla="val 50013" name="adj1"/>
            </a:avLst>
          </a:prstGeom>
          <a:noFill/>
          <a:ln cap="flat" cmpd="sng" w="9525">
            <a:solidFill>
              <a:schemeClr val="dk2"/>
            </a:solidFill>
            <a:prstDash val="solid"/>
            <a:round/>
            <a:headEnd len="med" w="med" type="none"/>
            <a:tailEnd len="med" w="med" type="stealth"/>
          </a:ln>
        </p:spPr>
      </p:cxnSp>
      <p:cxnSp>
        <p:nvCxnSpPr>
          <p:cNvPr id="1031" name="Google Shape;1031;p86"/>
          <p:cNvCxnSpPr>
            <a:stCxn id="1025" idx="3"/>
            <a:endCxn id="1024" idx="0"/>
          </p:cNvCxnSpPr>
          <p:nvPr/>
        </p:nvCxnSpPr>
        <p:spPr>
          <a:xfrm>
            <a:off x="6584750" y="2951175"/>
            <a:ext cx="192000" cy="302100"/>
          </a:xfrm>
          <a:prstGeom prst="curvedConnector2">
            <a:avLst/>
          </a:prstGeom>
          <a:noFill/>
          <a:ln cap="flat" cmpd="sng" w="9525">
            <a:solidFill>
              <a:schemeClr val="dk2"/>
            </a:solidFill>
            <a:prstDash val="solid"/>
            <a:round/>
            <a:headEnd len="med" w="med" type="none"/>
            <a:tailEnd len="med" w="med" type="stealth"/>
          </a:ln>
        </p:spPr>
      </p:cxnSp>
      <p:sp>
        <p:nvSpPr>
          <p:cNvPr id="1028" name="Google Shape;1028;p86"/>
          <p:cNvSpPr/>
          <p:nvPr/>
        </p:nvSpPr>
        <p:spPr>
          <a:xfrm>
            <a:off x="4837713" y="3371100"/>
            <a:ext cx="162900" cy="21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2" name="Google Shape;1032;p86"/>
          <p:cNvCxnSpPr>
            <a:stCxn id="1024" idx="2"/>
            <a:endCxn id="1026" idx="3"/>
          </p:cNvCxnSpPr>
          <p:nvPr/>
        </p:nvCxnSpPr>
        <p:spPr>
          <a:xfrm rot="5400000">
            <a:off x="6510500" y="3789300"/>
            <a:ext cx="340500" cy="192000"/>
          </a:xfrm>
          <a:prstGeom prst="curvedConnector2">
            <a:avLst/>
          </a:prstGeom>
          <a:noFill/>
          <a:ln cap="flat" cmpd="sng" w="9525">
            <a:solidFill>
              <a:schemeClr val="dk2"/>
            </a:solidFill>
            <a:prstDash val="solid"/>
            <a:round/>
            <a:headEnd len="med" w="med" type="none"/>
            <a:tailEnd len="med" w="med" type="stealth"/>
          </a:ln>
        </p:spPr>
      </p:cxnSp>
      <p:sp>
        <p:nvSpPr>
          <p:cNvPr id="1033" name="Google Shape;1033;p86"/>
          <p:cNvSpPr txBox="1"/>
          <p:nvPr/>
        </p:nvSpPr>
        <p:spPr>
          <a:xfrm>
            <a:off x="7488775" y="3371100"/>
            <a:ext cx="1423800" cy="344700"/>
          </a:xfrm>
          <a:prstGeom prst="rect">
            <a:avLst/>
          </a:prstGeom>
          <a:solidFill>
            <a:srgbClr val="14A4E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ourier New"/>
                <a:ea typeface="Courier New"/>
                <a:cs typeface="Courier New"/>
                <a:sym typeface="Courier New"/>
              </a:rPr>
              <a:t>(1,2,3,0,0,1)</a:t>
            </a:r>
            <a:endParaRPr sz="1200">
              <a:latin typeface="Courier New"/>
              <a:ea typeface="Courier New"/>
              <a:cs typeface="Courier New"/>
              <a:sym typeface="Courier New"/>
            </a:endParaRPr>
          </a:p>
        </p:txBody>
      </p:sp>
      <p:sp>
        <p:nvSpPr>
          <p:cNvPr id="1034" name="Google Shape;1034;p86"/>
          <p:cNvSpPr txBox="1"/>
          <p:nvPr/>
        </p:nvSpPr>
        <p:spPr>
          <a:xfrm>
            <a:off x="7488775" y="2841504"/>
            <a:ext cx="1423800" cy="344700"/>
          </a:xfrm>
          <a:prstGeom prst="rect">
            <a:avLst/>
          </a:prstGeom>
          <a:solidFill>
            <a:srgbClr val="6AA84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1</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2</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3</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4</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5</a:t>
            </a:r>
            <a:r>
              <a:rPr lang="en-US" sz="1000">
                <a:latin typeface="Courier New"/>
                <a:ea typeface="Courier New"/>
                <a:cs typeface="Courier New"/>
                <a:sym typeface="Courier New"/>
              </a:rPr>
              <a:t>)</a:t>
            </a:r>
            <a:endParaRPr sz="1000">
              <a:latin typeface="Courier New"/>
              <a:ea typeface="Courier New"/>
              <a:cs typeface="Courier New"/>
              <a:sym typeface="Courier New"/>
            </a:endParaRPr>
          </a:p>
        </p:txBody>
      </p:sp>
      <p:cxnSp>
        <p:nvCxnSpPr>
          <p:cNvPr id="1035" name="Google Shape;1035;p86"/>
          <p:cNvCxnSpPr/>
          <p:nvPr/>
        </p:nvCxnSpPr>
        <p:spPr>
          <a:xfrm>
            <a:off x="7711675" y="3107975"/>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36" name="Google Shape;1036;p86"/>
          <p:cNvCxnSpPr/>
          <p:nvPr/>
        </p:nvCxnSpPr>
        <p:spPr>
          <a:xfrm>
            <a:off x="7888638" y="3110611"/>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37" name="Google Shape;1037;p86"/>
          <p:cNvCxnSpPr/>
          <p:nvPr/>
        </p:nvCxnSpPr>
        <p:spPr>
          <a:xfrm>
            <a:off x="8084812" y="3117096"/>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38" name="Google Shape;1038;p86"/>
          <p:cNvCxnSpPr/>
          <p:nvPr/>
        </p:nvCxnSpPr>
        <p:spPr>
          <a:xfrm>
            <a:off x="8273691" y="3108990"/>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39" name="Google Shape;1039;p86"/>
          <p:cNvCxnSpPr/>
          <p:nvPr/>
        </p:nvCxnSpPr>
        <p:spPr>
          <a:xfrm>
            <a:off x="8469865" y="3108179"/>
            <a:ext cx="0" cy="394200"/>
          </a:xfrm>
          <a:prstGeom prst="straightConnector1">
            <a:avLst/>
          </a:prstGeom>
          <a:noFill/>
          <a:ln cap="flat" cmpd="sng" w="9525">
            <a:solidFill>
              <a:schemeClr val="dk2"/>
            </a:solidFill>
            <a:prstDash val="solid"/>
            <a:round/>
            <a:headEnd len="med" w="med" type="none"/>
            <a:tailEnd len="med" w="med" type="stealth"/>
          </a:ln>
        </p:spPr>
      </p:cxnSp>
      <p:sp>
        <p:nvSpPr>
          <p:cNvPr id="1040" name="Google Shape;1040;p86"/>
          <p:cNvSpPr txBox="1"/>
          <p:nvPr/>
        </p:nvSpPr>
        <p:spPr>
          <a:xfrm>
            <a:off x="8530275" y="2824448"/>
            <a:ext cx="2643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0000"/>
                </a:solidFill>
                <a:latin typeface="Avenir"/>
                <a:ea typeface="Avenir"/>
                <a:cs typeface="Avenir"/>
                <a:sym typeface="Avenir"/>
              </a:rPr>
              <a:t>?</a:t>
            </a:r>
            <a:endParaRPr>
              <a:solidFill>
                <a:srgbClr val="FF0000"/>
              </a:solidFill>
              <a:latin typeface="Avenir"/>
              <a:ea typeface="Avenir"/>
              <a:cs typeface="Avenir"/>
              <a:sym typeface="Avenir"/>
            </a:endParaRPr>
          </a:p>
        </p:txBody>
      </p:sp>
      <p:cxnSp>
        <p:nvCxnSpPr>
          <p:cNvPr id="1041" name="Google Shape;1041;p86"/>
          <p:cNvCxnSpPr/>
          <p:nvPr/>
        </p:nvCxnSpPr>
        <p:spPr>
          <a:xfrm>
            <a:off x="8658744" y="3121960"/>
            <a:ext cx="0" cy="394200"/>
          </a:xfrm>
          <a:prstGeom prst="straightConnector1">
            <a:avLst/>
          </a:prstGeom>
          <a:noFill/>
          <a:ln cap="flat" cmpd="sng" w="9525">
            <a:solidFill>
              <a:schemeClr val="dk2"/>
            </a:solidFill>
            <a:prstDash val="solid"/>
            <a:round/>
            <a:headEnd len="med" w="med" type="none"/>
            <a:tailEnd len="med" w="med" type="stealth"/>
          </a:ln>
        </p:spPr>
      </p:cxnSp>
      <p:sp>
        <p:nvSpPr>
          <p:cNvPr id="1042" name="Google Shape;1042;p86"/>
          <p:cNvSpPr/>
          <p:nvPr/>
        </p:nvSpPr>
        <p:spPr>
          <a:xfrm>
            <a:off x="613175" y="1099300"/>
            <a:ext cx="6440700" cy="8499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86"/>
          <p:cNvSpPr/>
          <p:nvPr/>
        </p:nvSpPr>
        <p:spPr>
          <a:xfrm>
            <a:off x="809500" y="1378801"/>
            <a:ext cx="9339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Load data</a:t>
            </a:r>
            <a:endParaRPr sz="1200">
              <a:latin typeface="Avenir"/>
              <a:ea typeface="Avenir"/>
              <a:cs typeface="Avenir"/>
              <a:sym typeface="Avenir"/>
            </a:endParaRPr>
          </a:p>
        </p:txBody>
      </p:sp>
      <p:sp>
        <p:nvSpPr>
          <p:cNvPr id="1044" name="Google Shape;1044;p86"/>
          <p:cNvSpPr/>
          <p:nvPr/>
        </p:nvSpPr>
        <p:spPr>
          <a:xfrm>
            <a:off x="1875200" y="1378801"/>
            <a:ext cx="13098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1045" name="Google Shape;1045;p86"/>
          <p:cNvSpPr/>
          <p:nvPr/>
        </p:nvSpPr>
        <p:spPr>
          <a:xfrm>
            <a:off x="3316800" y="1378800"/>
            <a:ext cx="10611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Train model</a:t>
            </a:r>
            <a:endParaRPr sz="1200">
              <a:latin typeface="Avenir"/>
              <a:ea typeface="Avenir"/>
              <a:cs typeface="Avenir"/>
              <a:sym typeface="Avenir"/>
            </a:endParaRPr>
          </a:p>
        </p:txBody>
      </p:sp>
      <p:sp>
        <p:nvSpPr>
          <p:cNvPr id="1046" name="Google Shape;1046;p86"/>
          <p:cNvSpPr/>
          <p:nvPr/>
        </p:nvSpPr>
        <p:spPr>
          <a:xfrm>
            <a:off x="4500046" y="1378801"/>
            <a:ext cx="10329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Test model</a:t>
            </a:r>
            <a:endParaRPr sz="1200">
              <a:latin typeface="Avenir"/>
              <a:ea typeface="Avenir"/>
              <a:cs typeface="Avenir"/>
              <a:sym typeface="Avenir"/>
            </a:endParaRPr>
          </a:p>
        </p:txBody>
      </p:sp>
      <p:sp>
        <p:nvSpPr>
          <p:cNvPr id="1047" name="Google Shape;1047;p86"/>
          <p:cNvSpPr/>
          <p:nvPr/>
        </p:nvSpPr>
        <p:spPr>
          <a:xfrm>
            <a:off x="5645221" y="1378800"/>
            <a:ext cx="12294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Publish model</a:t>
            </a:r>
            <a:endParaRPr sz="1200">
              <a:latin typeface="Avenir"/>
              <a:ea typeface="Avenir"/>
              <a:cs typeface="Avenir"/>
              <a:sym typeface="Avenir"/>
            </a:endParaRPr>
          </a:p>
        </p:txBody>
      </p:sp>
      <p:cxnSp>
        <p:nvCxnSpPr>
          <p:cNvPr id="1048" name="Google Shape;1048;p86"/>
          <p:cNvCxnSpPr>
            <a:stCxn id="1043" idx="3"/>
            <a:endCxn id="1044" idx="1"/>
          </p:cNvCxnSpPr>
          <p:nvPr/>
        </p:nvCxnSpPr>
        <p:spPr>
          <a:xfrm>
            <a:off x="1743400"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049" name="Google Shape;1049;p86"/>
          <p:cNvCxnSpPr>
            <a:stCxn id="1044" idx="3"/>
            <a:endCxn id="1045" idx="1"/>
          </p:cNvCxnSpPr>
          <p:nvPr/>
        </p:nvCxnSpPr>
        <p:spPr>
          <a:xfrm>
            <a:off x="3185000"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050" name="Google Shape;1050;p86"/>
          <p:cNvCxnSpPr>
            <a:endCxn id="1046" idx="1"/>
          </p:cNvCxnSpPr>
          <p:nvPr/>
        </p:nvCxnSpPr>
        <p:spPr>
          <a:xfrm>
            <a:off x="4368346"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051" name="Google Shape;1051;p86"/>
          <p:cNvCxnSpPr>
            <a:endCxn id="1047" idx="1"/>
          </p:cNvCxnSpPr>
          <p:nvPr/>
        </p:nvCxnSpPr>
        <p:spPr>
          <a:xfrm>
            <a:off x="5533021" y="1609650"/>
            <a:ext cx="112200" cy="0"/>
          </a:xfrm>
          <a:prstGeom prst="straightConnector1">
            <a:avLst/>
          </a:prstGeom>
          <a:noFill/>
          <a:ln cap="flat" cmpd="sng" w="9525">
            <a:solidFill>
              <a:schemeClr val="dk2"/>
            </a:solidFill>
            <a:prstDash val="solid"/>
            <a:round/>
            <a:headEnd len="med" w="med" type="none"/>
            <a:tailEnd len="med" w="med" type="stealth"/>
          </a:ln>
        </p:spPr>
      </p:cxnSp>
      <p:sp>
        <p:nvSpPr>
          <p:cNvPr id="1052" name="Google Shape;1052;p86"/>
          <p:cNvSpPr txBox="1"/>
          <p:nvPr/>
        </p:nvSpPr>
        <p:spPr>
          <a:xfrm>
            <a:off x="613225" y="1033100"/>
            <a:ext cx="63936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Training pipeline</a:t>
            </a:r>
            <a:endParaRPr>
              <a:latin typeface="Avenir"/>
              <a:ea typeface="Avenir"/>
              <a:cs typeface="Avenir"/>
              <a:sym typeface="Avenir"/>
            </a:endParaRPr>
          </a:p>
        </p:txBody>
      </p:sp>
      <p:cxnSp>
        <p:nvCxnSpPr>
          <p:cNvPr id="1053" name="Google Shape;1053;p86"/>
          <p:cNvCxnSpPr>
            <a:stCxn id="1045" idx="2"/>
            <a:endCxn id="1025" idx="1"/>
          </p:cNvCxnSpPr>
          <p:nvPr/>
        </p:nvCxnSpPr>
        <p:spPr>
          <a:xfrm flipH="1" rot="-5400000">
            <a:off x="4130250" y="1557600"/>
            <a:ext cx="1110600" cy="1676400"/>
          </a:xfrm>
          <a:prstGeom prst="curvedConnector2">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7" name="Shape 1057"/>
        <p:cNvGrpSpPr/>
        <p:nvPr/>
      </p:nvGrpSpPr>
      <p:grpSpPr>
        <a:xfrm>
          <a:off x="0" y="0"/>
          <a:ext cx="0" cy="0"/>
          <a:chOff x="0" y="0"/>
          <a:chExt cx="0" cy="0"/>
        </a:xfrm>
      </p:grpSpPr>
      <p:sp>
        <p:nvSpPr>
          <p:cNvPr id="1058" name="Google Shape;1058;p87"/>
          <p:cNvSpPr/>
          <p:nvPr/>
        </p:nvSpPr>
        <p:spPr>
          <a:xfrm>
            <a:off x="5356925" y="2332150"/>
            <a:ext cx="2247900" cy="21792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87"/>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
        <p:nvSpPr>
          <p:cNvPr id="1060" name="Google Shape;1060;p87"/>
          <p:cNvSpPr txBox="1"/>
          <p:nvPr>
            <p:ph type="title"/>
          </p:nvPr>
        </p:nvSpPr>
        <p:spPr>
          <a:xfrm>
            <a:off x="304800" y="0"/>
            <a:ext cx="7010400" cy="808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rPr>
              <a:t>Features and models - deployment</a:t>
            </a:r>
            <a:endParaRPr>
              <a:solidFill>
                <a:schemeClr val="dk1"/>
              </a:solidFill>
            </a:endParaRPr>
          </a:p>
        </p:txBody>
      </p:sp>
      <p:sp>
        <p:nvSpPr>
          <p:cNvPr id="1061" name="Google Shape;1061;p87"/>
          <p:cNvSpPr txBox="1"/>
          <p:nvPr/>
        </p:nvSpPr>
        <p:spPr>
          <a:xfrm>
            <a:off x="5356925" y="2343950"/>
            <a:ext cx="22479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Prediction service</a:t>
            </a:r>
            <a:endParaRPr>
              <a:latin typeface="Avenir"/>
              <a:ea typeface="Avenir"/>
              <a:cs typeface="Avenir"/>
              <a:sym typeface="Avenir"/>
            </a:endParaRPr>
          </a:p>
        </p:txBody>
      </p:sp>
      <p:sp>
        <p:nvSpPr>
          <p:cNvPr id="1062" name="Google Shape;1062;p87"/>
          <p:cNvSpPr txBox="1"/>
          <p:nvPr/>
        </p:nvSpPr>
        <p:spPr>
          <a:xfrm rot="-5400000">
            <a:off x="7788475" y="3213463"/>
            <a:ext cx="672000" cy="14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latin typeface="Courier New"/>
                <a:ea typeface="Courier New"/>
                <a:cs typeface="Courier New"/>
                <a:sym typeface="Courier New"/>
              </a:rPr>
              <a:t>{</a:t>
            </a:r>
            <a:endParaRPr sz="7200">
              <a:latin typeface="Courier New"/>
              <a:ea typeface="Courier New"/>
              <a:cs typeface="Courier New"/>
              <a:sym typeface="Courier New"/>
            </a:endParaRPr>
          </a:p>
        </p:txBody>
      </p:sp>
      <p:cxnSp>
        <p:nvCxnSpPr>
          <p:cNvPr id="1063" name="Google Shape;1063;p87"/>
          <p:cNvCxnSpPr>
            <a:stCxn id="1064" idx="2"/>
            <a:endCxn id="1065" idx="3"/>
          </p:cNvCxnSpPr>
          <p:nvPr/>
        </p:nvCxnSpPr>
        <p:spPr>
          <a:xfrm rot="5400000">
            <a:off x="7597771" y="3584825"/>
            <a:ext cx="133500" cy="993000"/>
          </a:xfrm>
          <a:prstGeom prst="curvedConnector2">
            <a:avLst/>
          </a:prstGeom>
          <a:noFill/>
          <a:ln cap="flat" cmpd="sng" w="9525">
            <a:solidFill>
              <a:schemeClr val="dk2"/>
            </a:solidFill>
            <a:prstDash val="solid"/>
            <a:round/>
            <a:headEnd len="med" w="med" type="none"/>
            <a:tailEnd len="med" w="med" type="stealth"/>
          </a:ln>
        </p:spPr>
      </p:cxnSp>
      <p:sp>
        <p:nvSpPr>
          <p:cNvPr id="1064" name="Google Shape;1064;p87"/>
          <p:cNvSpPr/>
          <p:nvPr/>
        </p:nvSpPr>
        <p:spPr>
          <a:xfrm>
            <a:off x="8028871" y="3740075"/>
            <a:ext cx="2643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87"/>
          <p:cNvSpPr txBox="1"/>
          <p:nvPr/>
        </p:nvSpPr>
        <p:spPr>
          <a:xfrm>
            <a:off x="1875200" y="2070100"/>
            <a:ext cx="1227900" cy="344700"/>
          </a:xfrm>
          <a:prstGeom prst="rect">
            <a:avLst/>
          </a:prstGeom>
          <a:solidFill>
            <a:srgbClr val="6AA84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ourier New"/>
                <a:ea typeface="Courier New"/>
                <a:cs typeface="Courier New"/>
                <a:sym typeface="Courier New"/>
              </a:rPr>
              <a:t>(1,2,3,0,0)</a:t>
            </a:r>
            <a:endParaRPr sz="1200">
              <a:latin typeface="Courier New"/>
              <a:ea typeface="Courier New"/>
              <a:cs typeface="Courier New"/>
              <a:sym typeface="Courier New"/>
            </a:endParaRPr>
          </a:p>
        </p:txBody>
      </p:sp>
      <p:sp>
        <p:nvSpPr>
          <p:cNvPr id="1067" name="Google Shape;1067;p87"/>
          <p:cNvSpPr txBox="1"/>
          <p:nvPr/>
        </p:nvSpPr>
        <p:spPr>
          <a:xfrm>
            <a:off x="3203100" y="2070100"/>
            <a:ext cx="1260300" cy="344700"/>
          </a:xfrm>
          <a:prstGeom prst="rect">
            <a:avLst/>
          </a:prstGeom>
          <a:solidFill>
            <a:srgbClr val="6AA84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1</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2</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3</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4</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5</a:t>
            </a:r>
            <a:r>
              <a:rPr lang="en-US" sz="1000">
                <a:latin typeface="Courier New"/>
                <a:ea typeface="Courier New"/>
                <a:cs typeface="Courier New"/>
                <a:sym typeface="Courier New"/>
              </a:rPr>
              <a:t>)</a:t>
            </a:r>
            <a:endParaRPr sz="1000">
              <a:latin typeface="Courier New"/>
              <a:ea typeface="Courier New"/>
              <a:cs typeface="Courier New"/>
              <a:sym typeface="Courier New"/>
            </a:endParaRPr>
          </a:p>
        </p:txBody>
      </p:sp>
      <p:cxnSp>
        <p:nvCxnSpPr>
          <p:cNvPr id="1068" name="Google Shape;1068;p87"/>
          <p:cNvCxnSpPr>
            <a:stCxn id="1066" idx="3"/>
            <a:endCxn id="1067" idx="1"/>
          </p:cNvCxnSpPr>
          <p:nvPr/>
        </p:nvCxnSpPr>
        <p:spPr>
          <a:xfrm>
            <a:off x="3103100" y="2242450"/>
            <a:ext cx="99900" cy="0"/>
          </a:xfrm>
          <a:prstGeom prst="straightConnector1">
            <a:avLst/>
          </a:prstGeom>
          <a:noFill/>
          <a:ln cap="flat" cmpd="sng" w="9525">
            <a:solidFill>
              <a:schemeClr val="dk2"/>
            </a:solidFill>
            <a:prstDash val="solid"/>
            <a:round/>
            <a:headEnd len="med" w="med" type="none"/>
            <a:tailEnd len="med" w="med" type="stealth"/>
          </a:ln>
        </p:spPr>
      </p:cxnSp>
      <p:sp>
        <p:nvSpPr>
          <p:cNvPr id="1069" name="Google Shape;1069;p87"/>
          <p:cNvSpPr txBox="1"/>
          <p:nvPr/>
        </p:nvSpPr>
        <p:spPr>
          <a:xfrm>
            <a:off x="7109075" y="1276325"/>
            <a:ext cx="12603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venir"/>
                <a:ea typeface="Avenir"/>
                <a:cs typeface="Avenir"/>
                <a:sym typeface="Avenir"/>
              </a:rPr>
              <a:t>New pipeline</a:t>
            </a:r>
            <a:endParaRPr>
              <a:latin typeface="Avenir"/>
              <a:ea typeface="Avenir"/>
              <a:cs typeface="Avenir"/>
              <a:sym typeface="Avenir"/>
            </a:endParaRPr>
          </a:p>
        </p:txBody>
      </p:sp>
      <p:sp>
        <p:nvSpPr>
          <p:cNvPr id="1070" name="Google Shape;1070;p87"/>
          <p:cNvSpPr txBox="1"/>
          <p:nvPr/>
        </p:nvSpPr>
        <p:spPr>
          <a:xfrm>
            <a:off x="626400" y="2748150"/>
            <a:ext cx="3855000" cy="18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5D6673"/>
                </a:solidFill>
                <a:latin typeface="Avenir"/>
                <a:ea typeface="Avenir"/>
                <a:cs typeface="Avenir"/>
                <a:sym typeface="Avenir"/>
              </a:rPr>
              <a:t>Feature extractors first, then model</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New features &amp; model trained</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Old features &amp; model currently in production</a:t>
            </a:r>
            <a:endParaRPr>
              <a:solidFill>
                <a:srgbClr val="5D6673"/>
              </a:solidFill>
              <a:latin typeface="Avenir"/>
              <a:ea typeface="Avenir"/>
              <a:cs typeface="Avenir"/>
              <a:sym typeface="Avenir"/>
            </a:endParaRPr>
          </a:p>
        </p:txBody>
      </p:sp>
      <p:sp>
        <p:nvSpPr>
          <p:cNvPr id="1071" name="Google Shape;1071;p87"/>
          <p:cNvSpPr txBox="1"/>
          <p:nvPr/>
        </p:nvSpPr>
        <p:spPr>
          <a:xfrm>
            <a:off x="3596800" y="3683650"/>
            <a:ext cx="14859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venir"/>
                <a:ea typeface="Avenir"/>
                <a:cs typeface="Avenir"/>
                <a:sym typeface="Avenir"/>
              </a:rPr>
              <a:t>New</a:t>
            </a:r>
            <a:r>
              <a:rPr lang="en-US">
                <a:latin typeface="Avenir"/>
                <a:ea typeface="Avenir"/>
                <a:cs typeface="Avenir"/>
                <a:sym typeface="Avenir"/>
              </a:rPr>
              <a:t> prediction</a:t>
            </a:r>
            <a:endParaRPr>
              <a:latin typeface="Avenir"/>
              <a:ea typeface="Avenir"/>
              <a:cs typeface="Avenir"/>
              <a:sym typeface="Avenir"/>
            </a:endParaRPr>
          </a:p>
        </p:txBody>
      </p:sp>
      <p:sp>
        <p:nvSpPr>
          <p:cNvPr id="1072" name="Google Shape;1072;p87"/>
          <p:cNvSpPr/>
          <p:nvPr/>
        </p:nvSpPr>
        <p:spPr>
          <a:xfrm>
            <a:off x="6162050" y="3253350"/>
            <a:ext cx="12279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1073" name="Google Shape;1073;p87"/>
          <p:cNvSpPr/>
          <p:nvPr/>
        </p:nvSpPr>
        <p:spPr>
          <a:xfrm>
            <a:off x="5523650" y="2720325"/>
            <a:ext cx="10611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Find model</a:t>
            </a:r>
            <a:endParaRPr sz="1200">
              <a:latin typeface="Avenir"/>
              <a:ea typeface="Avenir"/>
              <a:cs typeface="Avenir"/>
              <a:sym typeface="Avenir"/>
            </a:endParaRPr>
          </a:p>
        </p:txBody>
      </p:sp>
      <p:sp>
        <p:nvSpPr>
          <p:cNvPr id="1074" name="Google Shape;1074;p87"/>
          <p:cNvSpPr/>
          <p:nvPr/>
        </p:nvSpPr>
        <p:spPr>
          <a:xfrm>
            <a:off x="5574250" y="3824825"/>
            <a:ext cx="10104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Make prediction</a:t>
            </a:r>
            <a:endParaRPr sz="1200">
              <a:latin typeface="Avenir"/>
              <a:ea typeface="Avenir"/>
              <a:cs typeface="Avenir"/>
              <a:sym typeface="Avenir"/>
            </a:endParaRPr>
          </a:p>
        </p:txBody>
      </p:sp>
      <p:cxnSp>
        <p:nvCxnSpPr>
          <p:cNvPr id="1075" name="Google Shape;1075;p87"/>
          <p:cNvCxnSpPr>
            <a:stCxn id="1076" idx="3"/>
            <a:endCxn id="1072" idx="1"/>
          </p:cNvCxnSpPr>
          <p:nvPr/>
        </p:nvCxnSpPr>
        <p:spPr>
          <a:xfrm>
            <a:off x="5000613" y="3479700"/>
            <a:ext cx="1161300" cy="4500"/>
          </a:xfrm>
          <a:prstGeom prst="curvedConnector3">
            <a:avLst>
              <a:gd fmla="val 50006" name="adj1"/>
            </a:avLst>
          </a:prstGeom>
          <a:noFill/>
          <a:ln cap="flat" cmpd="sng" w="9525">
            <a:solidFill>
              <a:schemeClr val="dk2"/>
            </a:solidFill>
            <a:prstDash val="solid"/>
            <a:round/>
            <a:headEnd len="med" w="med" type="none"/>
            <a:tailEnd len="med" w="med" type="stealth"/>
          </a:ln>
        </p:spPr>
      </p:cxnSp>
      <p:cxnSp>
        <p:nvCxnSpPr>
          <p:cNvPr id="1077" name="Google Shape;1077;p87"/>
          <p:cNvCxnSpPr>
            <a:stCxn id="1074" idx="1"/>
            <a:endCxn id="1076" idx="3"/>
          </p:cNvCxnSpPr>
          <p:nvPr/>
        </p:nvCxnSpPr>
        <p:spPr>
          <a:xfrm rot="10800000">
            <a:off x="5000650" y="3479675"/>
            <a:ext cx="573600" cy="576000"/>
          </a:xfrm>
          <a:prstGeom prst="curvedConnector3">
            <a:avLst>
              <a:gd fmla="val 50003" name="adj1"/>
            </a:avLst>
          </a:prstGeom>
          <a:noFill/>
          <a:ln cap="flat" cmpd="sng" w="9525">
            <a:solidFill>
              <a:schemeClr val="dk2"/>
            </a:solidFill>
            <a:prstDash val="solid"/>
            <a:round/>
            <a:headEnd len="med" w="med" type="none"/>
            <a:tailEnd len="med" w="med" type="stealth"/>
          </a:ln>
        </p:spPr>
      </p:cxnSp>
      <p:cxnSp>
        <p:nvCxnSpPr>
          <p:cNvPr id="1078" name="Google Shape;1078;p87"/>
          <p:cNvCxnSpPr>
            <a:stCxn id="1076" idx="3"/>
            <a:endCxn id="1073" idx="1"/>
          </p:cNvCxnSpPr>
          <p:nvPr/>
        </p:nvCxnSpPr>
        <p:spPr>
          <a:xfrm flipH="1" rot="10800000">
            <a:off x="5000613" y="2951100"/>
            <a:ext cx="522900" cy="528600"/>
          </a:xfrm>
          <a:prstGeom prst="curvedConnector3">
            <a:avLst>
              <a:gd fmla="val 50013" name="adj1"/>
            </a:avLst>
          </a:prstGeom>
          <a:noFill/>
          <a:ln cap="flat" cmpd="sng" w="9525">
            <a:solidFill>
              <a:schemeClr val="dk2"/>
            </a:solidFill>
            <a:prstDash val="solid"/>
            <a:round/>
            <a:headEnd len="med" w="med" type="none"/>
            <a:tailEnd len="med" w="med" type="stealth"/>
          </a:ln>
        </p:spPr>
      </p:cxnSp>
      <p:cxnSp>
        <p:nvCxnSpPr>
          <p:cNvPr id="1079" name="Google Shape;1079;p87"/>
          <p:cNvCxnSpPr>
            <a:stCxn id="1073" idx="3"/>
            <a:endCxn id="1072" idx="0"/>
          </p:cNvCxnSpPr>
          <p:nvPr/>
        </p:nvCxnSpPr>
        <p:spPr>
          <a:xfrm>
            <a:off x="6584750" y="2951175"/>
            <a:ext cx="191400" cy="302100"/>
          </a:xfrm>
          <a:prstGeom prst="curvedConnector2">
            <a:avLst/>
          </a:prstGeom>
          <a:noFill/>
          <a:ln cap="flat" cmpd="sng" w="9525">
            <a:solidFill>
              <a:schemeClr val="dk2"/>
            </a:solidFill>
            <a:prstDash val="solid"/>
            <a:round/>
            <a:headEnd len="med" w="med" type="none"/>
            <a:tailEnd len="med" w="med" type="stealth"/>
          </a:ln>
        </p:spPr>
      </p:cxnSp>
      <p:sp>
        <p:nvSpPr>
          <p:cNvPr id="1076" name="Google Shape;1076;p87"/>
          <p:cNvSpPr/>
          <p:nvPr/>
        </p:nvSpPr>
        <p:spPr>
          <a:xfrm>
            <a:off x="4837713" y="3371100"/>
            <a:ext cx="162900" cy="21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80" name="Google Shape;1080;p87"/>
          <p:cNvCxnSpPr>
            <a:stCxn id="1072" idx="2"/>
            <a:endCxn id="1074" idx="3"/>
          </p:cNvCxnSpPr>
          <p:nvPr/>
        </p:nvCxnSpPr>
        <p:spPr>
          <a:xfrm rot="5400000">
            <a:off x="6510050" y="3789600"/>
            <a:ext cx="340500" cy="191400"/>
          </a:xfrm>
          <a:prstGeom prst="curvedConnector2">
            <a:avLst/>
          </a:prstGeom>
          <a:noFill/>
          <a:ln cap="flat" cmpd="sng" w="9525">
            <a:solidFill>
              <a:schemeClr val="dk2"/>
            </a:solidFill>
            <a:prstDash val="solid"/>
            <a:round/>
            <a:headEnd len="med" w="med" type="none"/>
            <a:tailEnd len="med" w="med" type="stealth"/>
          </a:ln>
        </p:spPr>
      </p:cxnSp>
      <p:sp>
        <p:nvSpPr>
          <p:cNvPr id="1081" name="Google Shape;1081;p87"/>
          <p:cNvSpPr txBox="1"/>
          <p:nvPr/>
        </p:nvSpPr>
        <p:spPr>
          <a:xfrm>
            <a:off x="7488775" y="3371100"/>
            <a:ext cx="1423800" cy="344700"/>
          </a:xfrm>
          <a:prstGeom prst="rect">
            <a:avLst/>
          </a:prstGeom>
          <a:solidFill>
            <a:srgbClr val="6AA84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Courier New"/>
                <a:ea typeface="Courier New"/>
                <a:cs typeface="Courier New"/>
                <a:sym typeface="Courier New"/>
              </a:rPr>
              <a:t>(1,2,3,0,0)</a:t>
            </a:r>
            <a:endParaRPr sz="1200">
              <a:latin typeface="Courier New"/>
              <a:ea typeface="Courier New"/>
              <a:cs typeface="Courier New"/>
              <a:sym typeface="Courier New"/>
            </a:endParaRPr>
          </a:p>
        </p:txBody>
      </p:sp>
      <p:sp>
        <p:nvSpPr>
          <p:cNvPr id="1082" name="Google Shape;1082;p87"/>
          <p:cNvSpPr txBox="1"/>
          <p:nvPr/>
        </p:nvSpPr>
        <p:spPr>
          <a:xfrm>
            <a:off x="7488775" y="2841504"/>
            <a:ext cx="1423800" cy="344700"/>
          </a:xfrm>
          <a:prstGeom prst="rect">
            <a:avLst/>
          </a:prstGeom>
          <a:solidFill>
            <a:srgbClr val="6AA84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1</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2</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3</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4</a:t>
            </a:r>
            <a:r>
              <a:rPr lang="en-US" sz="1000">
                <a:latin typeface="Courier New"/>
                <a:ea typeface="Courier New"/>
                <a:cs typeface="Courier New"/>
                <a:sym typeface="Courier New"/>
              </a:rPr>
              <a:t>,w</a:t>
            </a:r>
            <a:r>
              <a:rPr baseline="-25000" lang="en-US" sz="1000">
                <a:latin typeface="Courier New"/>
                <a:ea typeface="Courier New"/>
                <a:cs typeface="Courier New"/>
                <a:sym typeface="Courier New"/>
              </a:rPr>
              <a:t>5</a:t>
            </a:r>
            <a:r>
              <a:rPr lang="en-US" sz="1000">
                <a:latin typeface="Courier New"/>
                <a:ea typeface="Courier New"/>
                <a:cs typeface="Courier New"/>
                <a:sym typeface="Courier New"/>
              </a:rPr>
              <a:t>)</a:t>
            </a:r>
            <a:endParaRPr sz="1000">
              <a:latin typeface="Courier New"/>
              <a:ea typeface="Courier New"/>
              <a:cs typeface="Courier New"/>
              <a:sym typeface="Courier New"/>
            </a:endParaRPr>
          </a:p>
        </p:txBody>
      </p:sp>
      <p:cxnSp>
        <p:nvCxnSpPr>
          <p:cNvPr id="1083" name="Google Shape;1083;p87"/>
          <p:cNvCxnSpPr/>
          <p:nvPr/>
        </p:nvCxnSpPr>
        <p:spPr>
          <a:xfrm>
            <a:off x="7711675" y="3107975"/>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84" name="Google Shape;1084;p87"/>
          <p:cNvCxnSpPr/>
          <p:nvPr/>
        </p:nvCxnSpPr>
        <p:spPr>
          <a:xfrm>
            <a:off x="7888638" y="3110611"/>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85" name="Google Shape;1085;p87"/>
          <p:cNvCxnSpPr/>
          <p:nvPr/>
        </p:nvCxnSpPr>
        <p:spPr>
          <a:xfrm>
            <a:off x="8084812" y="3117096"/>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86" name="Google Shape;1086;p87"/>
          <p:cNvCxnSpPr/>
          <p:nvPr/>
        </p:nvCxnSpPr>
        <p:spPr>
          <a:xfrm>
            <a:off x="8273691" y="3108990"/>
            <a:ext cx="0" cy="394200"/>
          </a:xfrm>
          <a:prstGeom prst="straightConnector1">
            <a:avLst/>
          </a:prstGeom>
          <a:noFill/>
          <a:ln cap="flat" cmpd="sng" w="9525">
            <a:solidFill>
              <a:schemeClr val="dk2"/>
            </a:solidFill>
            <a:prstDash val="solid"/>
            <a:round/>
            <a:headEnd len="med" w="med" type="none"/>
            <a:tailEnd len="med" w="med" type="stealth"/>
          </a:ln>
        </p:spPr>
      </p:cxnSp>
      <p:cxnSp>
        <p:nvCxnSpPr>
          <p:cNvPr id="1087" name="Google Shape;1087;p87"/>
          <p:cNvCxnSpPr/>
          <p:nvPr/>
        </p:nvCxnSpPr>
        <p:spPr>
          <a:xfrm>
            <a:off x="8469865" y="3108179"/>
            <a:ext cx="0" cy="394200"/>
          </a:xfrm>
          <a:prstGeom prst="straightConnector1">
            <a:avLst/>
          </a:prstGeom>
          <a:noFill/>
          <a:ln cap="flat" cmpd="sng" w="9525">
            <a:solidFill>
              <a:schemeClr val="dk2"/>
            </a:solidFill>
            <a:prstDash val="solid"/>
            <a:round/>
            <a:headEnd len="med" w="med" type="none"/>
            <a:tailEnd len="med" w="med" type="stealth"/>
          </a:ln>
        </p:spPr>
      </p:cxnSp>
      <p:sp>
        <p:nvSpPr>
          <p:cNvPr id="1088" name="Google Shape;1088;p87"/>
          <p:cNvSpPr/>
          <p:nvPr/>
        </p:nvSpPr>
        <p:spPr>
          <a:xfrm>
            <a:off x="613175" y="1099300"/>
            <a:ext cx="6440700" cy="8499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87"/>
          <p:cNvSpPr/>
          <p:nvPr/>
        </p:nvSpPr>
        <p:spPr>
          <a:xfrm>
            <a:off x="809500" y="1378801"/>
            <a:ext cx="9339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Load data</a:t>
            </a:r>
            <a:endParaRPr sz="1200">
              <a:latin typeface="Avenir"/>
              <a:ea typeface="Avenir"/>
              <a:cs typeface="Avenir"/>
              <a:sym typeface="Avenir"/>
            </a:endParaRPr>
          </a:p>
        </p:txBody>
      </p:sp>
      <p:sp>
        <p:nvSpPr>
          <p:cNvPr id="1090" name="Google Shape;1090;p87"/>
          <p:cNvSpPr/>
          <p:nvPr/>
        </p:nvSpPr>
        <p:spPr>
          <a:xfrm>
            <a:off x="1875200" y="1378801"/>
            <a:ext cx="13098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1091" name="Google Shape;1091;p87"/>
          <p:cNvSpPr/>
          <p:nvPr/>
        </p:nvSpPr>
        <p:spPr>
          <a:xfrm>
            <a:off x="3316800" y="1378800"/>
            <a:ext cx="10611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Train model</a:t>
            </a:r>
            <a:endParaRPr sz="1200">
              <a:latin typeface="Avenir"/>
              <a:ea typeface="Avenir"/>
              <a:cs typeface="Avenir"/>
              <a:sym typeface="Avenir"/>
            </a:endParaRPr>
          </a:p>
        </p:txBody>
      </p:sp>
      <p:sp>
        <p:nvSpPr>
          <p:cNvPr id="1092" name="Google Shape;1092;p87"/>
          <p:cNvSpPr/>
          <p:nvPr/>
        </p:nvSpPr>
        <p:spPr>
          <a:xfrm>
            <a:off x="4500046" y="1378801"/>
            <a:ext cx="10329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Test model</a:t>
            </a:r>
            <a:endParaRPr sz="1200">
              <a:latin typeface="Avenir"/>
              <a:ea typeface="Avenir"/>
              <a:cs typeface="Avenir"/>
              <a:sym typeface="Avenir"/>
            </a:endParaRPr>
          </a:p>
        </p:txBody>
      </p:sp>
      <p:sp>
        <p:nvSpPr>
          <p:cNvPr id="1093" name="Google Shape;1093;p87"/>
          <p:cNvSpPr/>
          <p:nvPr/>
        </p:nvSpPr>
        <p:spPr>
          <a:xfrm>
            <a:off x="5645221" y="1378800"/>
            <a:ext cx="1229400" cy="4617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Publish model</a:t>
            </a:r>
            <a:endParaRPr sz="1200">
              <a:latin typeface="Avenir"/>
              <a:ea typeface="Avenir"/>
              <a:cs typeface="Avenir"/>
              <a:sym typeface="Avenir"/>
            </a:endParaRPr>
          </a:p>
        </p:txBody>
      </p:sp>
      <p:cxnSp>
        <p:nvCxnSpPr>
          <p:cNvPr id="1094" name="Google Shape;1094;p87"/>
          <p:cNvCxnSpPr>
            <a:stCxn id="1089" idx="3"/>
            <a:endCxn id="1090" idx="1"/>
          </p:cNvCxnSpPr>
          <p:nvPr/>
        </p:nvCxnSpPr>
        <p:spPr>
          <a:xfrm>
            <a:off x="1743400"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095" name="Google Shape;1095;p87"/>
          <p:cNvCxnSpPr>
            <a:stCxn id="1090" idx="3"/>
            <a:endCxn id="1091" idx="1"/>
          </p:cNvCxnSpPr>
          <p:nvPr/>
        </p:nvCxnSpPr>
        <p:spPr>
          <a:xfrm>
            <a:off x="3185000"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096" name="Google Shape;1096;p87"/>
          <p:cNvCxnSpPr>
            <a:endCxn id="1092" idx="1"/>
          </p:cNvCxnSpPr>
          <p:nvPr/>
        </p:nvCxnSpPr>
        <p:spPr>
          <a:xfrm>
            <a:off x="4368346"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097" name="Google Shape;1097;p87"/>
          <p:cNvCxnSpPr>
            <a:endCxn id="1093" idx="1"/>
          </p:cNvCxnSpPr>
          <p:nvPr/>
        </p:nvCxnSpPr>
        <p:spPr>
          <a:xfrm>
            <a:off x="5533021" y="1609650"/>
            <a:ext cx="112200" cy="0"/>
          </a:xfrm>
          <a:prstGeom prst="straightConnector1">
            <a:avLst/>
          </a:prstGeom>
          <a:noFill/>
          <a:ln cap="flat" cmpd="sng" w="9525">
            <a:solidFill>
              <a:schemeClr val="dk2"/>
            </a:solidFill>
            <a:prstDash val="solid"/>
            <a:round/>
            <a:headEnd len="med" w="med" type="none"/>
            <a:tailEnd len="med" w="med" type="stealth"/>
          </a:ln>
        </p:spPr>
      </p:cxnSp>
      <p:sp>
        <p:nvSpPr>
          <p:cNvPr id="1098" name="Google Shape;1098;p87"/>
          <p:cNvSpPr txBox="1"/>
          <p:nvPr/>
        </p:nvSpPr>
        <p:spPr>
          <a:xfrm>
            <a:off x="613225" y="1033100"/>
            <a:ext cx="63936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Training pipeline</a:t>
            </a:r>
            <a:endParaRPr>
              <a:latin typeface="Avenir"/>
              <a:ea typeface="Avenir"/>
              <a:cs typeface="Avenir"/>
              <a:sym typeface="Avenir"/>
            </a:endParaRPr>
          </a:p>
        </p:txBody>
      </p:sp>
      <p:cxnSp>
        <p:nvCxnSpPr>
          <p:cNvPr id="1099" name="Google Shape;1099;p87"/>
          <p:cNvCxnSpPr>
            <a:stCxn id="1090" idx="2"/>
            <a:endCxn id="1072" idx="1"/>
          </p:cNvCxnSpPr>
          <p:nvPr/>
        </p:nvCxnSpPr>
        <p:spPr>
          <a:xfrm flipH="1" rot="-5400000">
            <a:off x="3524300" y="846301"/>
            <a:ext cx="1643700" cy="3632100"/>
          </a:xfrm>
          <a:prstGeom prst="curvedConnector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3" name="Shape 1103"/>
        <p:cNvGrpSpPr/>
        <p:nvPr/>
      </p:nvGrpSpPr>
      <p:grpSpPr>
        <a:xfrm>
          <a:off x="0" y="0"/>
          <a:ext cx="0" cy="0"/>
          <a:chOff x="0" y="0"/>
          <a:chExt cx="0" cy="0"/>
        </a:xfrm>
      </p:grpSpPr>
      <p:sp>
        <p:nvSpPr>
          <p:cNvPr id="1104" name="Google Shape;1104;p88"/>
          <p:cNvSpPr/>
          <p:nvPr/>
        </p:nvSpPr>
        <p:spPr>
          <a:xfrm>
            <a:off x="5356925" y="2332150"/>
            <a:ext cx="2247900" cy="21792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88"/>
          <p:cNvSpPr txBox="1"/>
          <p:nvPr/>
        </p:nvSpPr>
        <p:spPr>
          <a:xfrm>
            <a:off x="5356925" y="2343950"/>
            <a:ext cx="22479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Prediction service</a:t>
            </a:r>
            <a:endParaRPr>
              <a:latin typeface="Avenir"/>
              <a:ea typeface="Avenir"/>
              <a:cs typeface="Avenir"/>
              <a:sym typeface="Avenir"/>
            </a:endParaRPr>
          </a:p>
        </p:txBody>
      </p:sp>
      <p:sp>
        <p:nvSpPr>
          <p:cNvPr id="1106" name="Google Shape;1106;p88"/>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
        <p:nvSpPr>
          <p:cNvPr id="1107" name="Google Shape;1107;p88"/>
          <p:cNvSpPr txBox="1"/>
          <p:nvPr>
            <p:ph type="title"/>
          </p:nvPr>
        </p:nvSpPr>
        <p:spPr>
          <a:xfrm>
            <a:off x="304800" y="0"/>
            <a:ext cx="7010400" cy="8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Features and models</a:t>
            </a:r>
            <a:endParaRPr/>
          </a:p>
        </p:txBody>
      </p:sp>
      <p:sp>
        <p:nvSpPr>
          <p:cNvPr id="1108" name="Google Shape;1108;p88"/>
          <p:cNvSpPr txBox="1"/>
          <p:nvPr/>
        </p:nvSpPr>
        <p:spPr>
          <a:xfrm>
            <a:off x="626400" y="2748150"/>
            <a:ext cx="3855000" cy="18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5D6673"/>
                </a:solidFill>
                <a:latin typeface="Avenir"/>
                <a:ea typeface="Avenir"/>
                <a:cs typeface="Avenir"/>
                <a:sym typeface="Avenir"/>
              </a:rPr>
              <a:t>How do you deploy new pipeline</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Feature extractors first, then model</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lang="en-US">
                <a:solidFill>
                  <a:srgbClr val="5D6673"/>
                </a:solidFill>
                <a:latin typeface="Avenir"/>
                <a:ea typeface="Avenir"/>
                <a:cs typeface="Avenir"/>
                <a:sym typeface="Avenir"/>
              </a:rPr>
              <a:t>Model first, then feature extractors</a:t>
            </a:r>
            <a:endParaRPr>
              <a:solidFill>
                <a:srgbClr val="5D6673"/>
              </a:solidFill>
              <a:latin typeface="Avenir"/>
              <a:ea typeface="Avenir"/>
              <a:cs typeface="Avenir"/>
              <a:sym typeface="Avenir"/>
            </a:endParaRPr>
          </a:p>
          <a:p>
            <a:pPr indent="-317500" lvl="0" marL="457200" rtl="0" algn="l">
              <a:spcBef>
                <a:spcPts val="0"/>
              </a:spcBef>
              <a:spcAft>
                <a:spcPts val="0"/>
              </a:spcAft>
              <a:buClr>
                <a:srgbClr val="5D6673"/>
              </a:buClr>
              <a:buSzPts val="1400"/>
              <a:buFont typeface="Avenir"/>
              <a:buAutoNum type="arabicPeriod"/>
            </a:pPr>
            <a:r>
              <a:rPr b="1" lang="en-US">
                <a:solidFill>
                  <a:srgbClr val="5D6673"/>
                </a:solidFill>
                <a:latin typeface="Avenir"/>
                <a:ea typeface="Avenir"/>
                <a:cs typeface="Avenir"/>
                <a:sym typeface="Avenir"/>
              </a:rPr>
              <a:t>Ensure model &amp; feature extractors are </a:t>
            </a:r>
            <a:r>
              <a:rPr b="1" i="1" lang="en-US">
                <a:solidFill>
                  <a:srgbClr val="5D6673"/>
                </a:solidFill>
                <a:latin typeface="Avenir"/>
                <a:ea typeface="Avenir"/>
                <a:cs typeface="Avenir"/>
                <a:sym typeface="Avenir"/>
              </a:rPr>
              <a:t>always</a:t>
            </a:r>
            <a:r>
              <a:rPr b="1" lang="en-US">
                <a:solidFill>
                  <a:srgbClr val="5D6673"/>
                </a:solidFill>
                <a:latin typeface="Avenir"/>
                <a:ea typeface="Avenir"/>
                <a:cs typeface="Avenir"/>
                <a:sym typeface="Avenir"/>
              </a:rPr>
              <a:t> in sync</a:t>
            </a:r>
            <a:endParaRPr b="1">
              <a:solidFill>
                <a:srgbClr val="5D6673"/>
              </a:solidFill>
              <a:latin typeface="Avenir"/>
              <a:ea typeface="Avenir"/>
              <a:cs typeface="Avenir"/>
              <a:sym typeface="Avenir"/>
            </a:endParaRPr>
          </a:p>
        </p:txBody>
      </p:sp>
      <p:sp>
        <p:nvSpPr>
          <p:cNvPr id="1109" name="Google Shape;1109;p88"/>
          <p:cNvSpPr/>
          <p:nvPr/>
        </p:nvSpPr>
        <p:spPr>
          <a:xfrm>
            <a:off x="4049150" y="3019992"/>
            <a:ext cx="273600" cy="273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88"/>
          <p:cNvSpPr/>
          <p:nvPr/>
        </p:nvSpPr>
        <p:spPr>
          <a:xfrm>
            <a:off x="4049150" y="3255763"/>
            <a:ext cx="273600" cy="273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88"/>
          <p:cNvSpPr/>
          <p:nvPr/>
        </p:nvSpPr>
        <p:spPr>
          <a:xfrm>
            <a:off x="6162050" y="3253350"/>
            <a:ext cx="1229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1112" name="Google Shape;1112;p88"/>
          <p:cNvSpPr/>
          <p:nvPr/>
        </p:nvSpPr>
        <p:spPr>
          <a:xfrm>
            <a:off x="5523650" y="2720325"/>
            <a:ext cx="10611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Find model</a:t>
            </a:r>
            <a:endParaRPr sz="1200">
              <a:latin typeface="Avenir"/>
              <a:ea typeface="Avenir"/>
              <a:cs typeface="Avenir"/>
              <a:sym typeface="Avenir"/>
            </a:endParaRPr>
          </a:p>
        </p:txBody>
      </p:sp>
      <p:sp>
        <p:nvSpPr>
          <p:cNvPr id="1113" name="Google Shape;1113;p88"/>
          <p:cNvSpPr/>
          <p:nvPr/>
        </p:nvSpPr>
        <p:spPr>
          <a:xfrm>
            <a:off x="5574250" y="3824825"/>
            <a:ext cx="1010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Make prediction</a:t>
            </a:r>
            <a:endParaRPr sz="1200">
              <a:latin typeface="Avenir"/>
              <a:ea typeface="Avenir"/>
              <a:cs typeface="Avenir"/>
              <a:sym typeface="Avenir"/>
            </a:endParaRPr>
          </a:p>
        </p:txBody>
      </p:sp>
      <p:cxnSp>
        <p:nvCxnSpPr>
          <p:cNvPr id="1114" name="Google Shape;1114;p88"/>
          <p:cNvCxnSpPr>
            <a:stCxn id="1115" idx="3"/>
            <a:endCxn id="1111" idx="1"/>
          </p:cNvCxnSpPr>
          <p:nvPr/>
        </p:nvCxnSpPr>
        <p:spPr>
          <a:xfrm>
            <a:off x="5000613" y="3479700"/>
            <a:ext cx="1161300" cy="4500"/>
          </a:xfrm>
          <a:prstGeom prst="curvedConnector3">
            <a:avLst>
              <a:gd fmla="val 50006" name="adj1"/>
            </a:avLst>
          </a:prstGeom>
          <a:noFill/>
          <a:ln cap="flat" cmpd="sng" w="9525">
            <a:solidFill>
              <a:schemeClr val="dk2"/>
            </a:solidFill>
            <a:prstDash val="solid"/>
            <a:round/>
            <a:headEnd len="med" w="med" type="none"/>
            <a:tailEnd len="med" w="med" type="stealth"/>
          </a:ln>
        </p:spPr>
      </p:cxnSp>
      <p:cxnSp>
        <p:nvCxnSpPr>
          <p:cNvPr id="1116" name="Google Shape;1116;p88"/>
          <p:cNvCxnSpPr>
            <a:stCxn id="1113" idx="1"/>
            <a:endCxn id="1115" idx="3"/>
          </p:cNvCxnSpPr>
          <p:nvPr/>
        </p:nvCxnSpPr>
        <p:spPr>
          <a:xfrm rot="10800000">
            <a:off x="5000650" y="3479675"/>
            <a:ext cx="573600" cy="576000"/>
          </a:xfrm>
          <a:prstGeom prst="curvedConnector3">
            <a:avLst>
              <a:gd fmla="val 50003" name="adj1"/>
            </a:avLst>
          </a:prstGeom>
          <a:noFill/>
          <a:ln cap="flat" cmpd="sng" w="9525">
            <a:solidFill>
              <a:schemeClr val="dk2"/>
            </a:solidFill>
            <a:prstDash val="solid"/>
            <a:round/>
            <a:headEnd len="med" w="med" type="none"/>
            <a:tailEnd len="med" w="med" type="stealth"/>
          </a:ln>
        </p:spPr>
      </p:cxnSp>
      <p:cxnSp>
        <p:nvCxnSpPr>
          <p:cNvPr id="1117" name="Google Shape;1117;p88"/>
          <p:cNvCxnSpPr>
            <a:stCxn id="1115" idx="3"/>
            <a:endCxn id="1112" idx="1"/>
          </p:cNvCxnSpPr>
          <p:nvPr/>
        </p:nvCxnSpPr>
        <p:spPr>
          <a:xfrm flipH="1" rot="10800000">
            <a:off x="5000613" y="2951100"/>
            <a:ext cx="522900" cy="528600"/>
          </a:xfrm>
          <a:prstGeom prst="curvedConnector3">
            <a:avLst>
              <a:gd fmla="val 50013" name="adj1"/>
            </a:avLst>
          </a:prstGeom>
          <a:noFill/>
          <a:ln cap="flat" cmpd="sng" w="9525">
            <a:solidFill>
              <a:schemeClr val="dk2"/>
            </a:solidFill>
            <a:prstDash val="solid"/>
            <a:round/>
            <a:headEnd len="med" w="med" type="none"/>
            <a:tailEnd len="med" w="med" type="stealth"/>
          </a:ln>
        </p:spPr>
      </p:cxnSp>
      <p:cxnSp>
        <p:nvCxnSpPr>
          <p:cNvPr id="1118" name="Google Shape;1118;p88"/>
          <p:cNvCxnSpPr>
            <a:stCxn id="1112" idx="3"/>
            <a:endCxn id="1111" idx="0"/>
          </p:cNvCxnSpPr>
          <p:nvPr/>
        </p:nvCxnSpPr>
        <p:spPr>
          <a:xfrm>
            <a:off x="6584750" y="2951175"/>
            <a:ext cx="192000" cy="302100"/>
          </a:xfrm>
          <a:prstGeom prst="curvedConnector2">
            <a:avLst/>
          </a:prstGeom>
          <a:noFill/>
          <a:ln cap="flat" cmpd="sng" w="9525">
            <a:solidFill>
              <a:schemeClr val="dk2"/>
            </a:solidFill>
            <a:prstDash val="solid"/>
            <a:round/>
            <a:headEnd len="med" w="med" type="none"/>
            <a:tailEnd len="med" w="med" type="stealth"/>
          </a:ln>
        </p:spPr>
      </p:cxnSp>
      <p:sp>
        <p:nvSpPr>
          <p:cNvPr id="1115" name="Google Shape;1115;p88"/>
          <p:cNvSpPr/>
          <p:nvPr/>
        </p:nvSpPr>
        <p:spPr>
          <a:xfrm>
            <a:off x="4837713" y="3371100"/>
            <a:ext cx="162900" cy="21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9" name="Google Shape;1119;p88"/>
          <p:cNvCxnSpPr>
            <a:stCxn id="1111" idx="2"/>
            <a:endCxn id="1113" idx="3"/>
          </p:cNvCxnSpPr>
          <p:nvPr/>
        </p:nvCxnSpPr>
        <p:spPr>
          <a:xfrm rot="5400000">
            <a:off x="6510500" y="3789300"/>
            <a:ext cx="340500" cy="192000"/>
          </a:xfrm>
          <a:prstGeom prst="curvedConnector2">
            <a:avLst/>
          </a:prstGeom>
          <a:noFill/>
          <a:ln cap="flat" cmpd="sng" w="9525">
            <a:solidFill>
              <a:schemeClr val="dk2"/>
            </a:solidFill>
            <a:prstDash val="solid"/>
            <a:round/>
            <a:headEnd len="med" w="med" type="none"/>
            <a:tailEnd len="med" w="med" type="stealth"/>
          </a:ln>
        </p:spPr>
      </p:cxnSp>
      <p:sp>
        <p:nvSpPr>
          <p:cNvPr id="1120" name="Google Shape;1120;p88"/>
          <p:cNvSpPr/>
          <p:nvPr/>
        </p:nvSpPr>
        <p:spPr>
          <a:xfrm>
            <a:off x="5481125" y="2642100"/>
            <a:ext cx="1999500" cy="1146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88"/>
          <p:cNvSpPr/>
          <p:nvPr/>
        </p:nvSpPr>
        <p:spPr>
          <a:xfrm>
            <a:off x="613175" y="1099300"/>
            <a:ext cx="6440700" cy="8499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88"/>
          <p:cNvSpPr/>
          <p:nvPr/>
        </p:nvSpPr>
        <p:spPr>
          <a:xfrm>
            <a:off x="809500" y="1378801"/>
            <a:ext cx="9339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Load data</a:t>
            </a:r>
            <a:endParaRPr sz="1200">
              <a:latin typeface="Avenir"/>
              <a:ea typeface="Avenir"/>
              <a:cs typeface="Avenir"/>
              <a:sym typeface="Avenir"/>
            </a:endParaRPr>
          </a:p>
        </p:txBody>
      </p:sp>
      <p:sp>
        <p:nvSpPr>
          <p:cNvPr id="1123" name="Google Shape;1123;p88"/>
          <p:cNvSpPr/>
          <p:nvPr/>
        </p:nvSpPr>
        <p:spPr>
          <a:xfrm>
            <a:off x="1875200" y="1378801"/>
            <a:ext cx="13098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1124" name="Google Shape;1124;p88"/>
          <p:cNvSpPr/>
          <p:nvPr/>
        </p:nvSpPr>
        <p:spPr>
          <a:xfrm>
            <a:off x="3316800" y="1378800"/>
            <a:ext cx="10611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Train model</a:t>
            </a:r>
            <a:endParaRPr sz="1200">
              <a:latin typeface="Avenir"/>
              <a:ea typeface="Avenir"/>
              <a:cs typeface="Avenir"/>
              <a:sym typeface="Avenir"/>
            </a:endParaRPr>
          </a:p>
        </p:txBody>
      </p:sp>
      <p:sp>
        <p:nvSpPr>
          <p:cNvPr id="1125" name="Google Shape;1125;p88"/>
          <p:cNvSpPr/>
          <p:nvPr/>
        </p:nvSpPr>
        <p:spPr>
          <a:xfrm>
            <a:off x="4500046" y="1378801"/>
            <a:ext cx="10329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Test model</a:t>
            </a:r>
            <a:endParaRPr sz="1200">
              <a:latin typeface="Avenir"/>
              <a:ea typeface="Avenir"/>
              <a:cs typeface="Avenir"/>
              <a:sym typeface="Avenir"/>
            </a:endParaRPr>
          </a:p>
        </p:txBody>
      </p:sp>
      <p:sp>
        <p:nvSpPr>
          <p:cNvPr id="1126" name="Google Shape;1126;p88"/>
          <p:cNvSpPr/>
          <p:nvPr/>
        </p:nvSpPr>
        <p:spPr>
          <a:xfrm>
            <a:off x="5645221" y="1378800"/>
            <a:ext cx="1229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Publish model</a:t>
            </a:r>
            <a:endParaRPr sz="1200">
              <a:latin typeface="Avenir"/>
              <a:ea typeface="Avenir"/>
              <a:cs typeface="Avenir"/>
              <a:sym typeface="Avenir"/>
            </a:endParaRPr>
          </a:p>
        </p:txBody>
      </p:sp>
      <p:cxnSp>
        <p:nvCxnSpPr>
          <p:cNvPr id="1127" name="Google Shape;1127;p88"/>
          <p:cNvCxnSpPr>
            <a:stCxn id="1122" idx="3"/>
            <a:endCxn id="1123" idx="1"/>
          </p:cNvCxnSpPr>
          <p:nvPr/>
        </p:nvCxnSpPr>
        <p:spPr>
          <a:xfrm>
            <a:off x="1743400"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28" name="Google Shape;1128;p88"/>
          <p:cNvCxnSpPr>
            <a:stCxn id="1123" idx="3"/>
            <a:endCxn id="1124" idx="1"/>
          </p:cNvCxnSpPr>
          <p:nvPr/>
        </p:nvCxnSpPr>
        <p:spPr>
          <a:xfrm>
            <a:off x="3185000"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29" name="Google Shape;1129;p88"/>
          <p:cNvCxnSpPr>
            <a:endCxn id="1125" idx="1"/>
          </p:cNvCxnSpPr>
          <p:nvPr/>
        </p:nvCxnSpPr>
        <p:spPr>
          <a:xfrm>
            <a:off x="4368346" y="1609651"/>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30" name="Google Shape;1130;p88"/>
          <p:cNvCxnSpPr>
            <a:endCxn id="1126" idx="1"/>
          </p:cNvCxnSpPr>
          <p:nvPr/>
        </p:nvCxnSpPr>
        <p:spPr>
          <a:xfrm>
            <a:off x="5533021" y="1609650"/>
            <a:ext cx="112200" cy="0"/>
          </a:xfrm>
          <a:prstGeom prst="straightConnector1">
            <a:avLst/>
          </a:prstGeom>
          <a:noFill/>
          <a:ln cap="flat" cmpd="sng" w="9525">
            <a:solidFill>
              <a:schemeClr val="dk2"/>
            </a:solidFill>
            <a:prstDash val="solid"/>
            <a:round/>
            <a:headEnd len="med" w="med" type="none"/>
            <a:tailEnd len="med" w="med" type="stealth"/>
          </a:ln>
        </p:spPr>
      </p:cxnSp>
      <p:sp>
        <p:nvSpPr>
          <p:cNvPr id="1131" name="Google Shape;1131;p88"/>
          <p:cNvSpPr txBox="1"/>
          <p:nvPr/>
        </p:nvSpPr>
        <p:spPr>
          <a:xfrm>
            <a:off x="613225" y="1033100"/>
            <a:ext cx="63936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Training pipeline</a:t>
            </a:r>
            <a:endParaRPr>
              <a:latin typeface="Avenir"/>
              <a:ea typeface="Avenir"/>
              <a:cs typeface="Avenir"/>
              <a:sym typeface="Avenir"/>
            </a:endParaRPr>
          </a:p>
        </p:txBody>
      </p:sp>
      <p:sp>
        <p:nvSpPr>
          <p:cNvPr id="1132" name="Google Shape;1132;p88"/>
          <p:cNvSpPr/>
          <p:nvPr/>
        </p:nvSpPr>
        <p:spPr>
          <a:xfrm>
            <a:off x="1743406" y="1324950"/>
            <a:ext cx="2738100" cy="569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6" name="Shape 1136"/>
        <p:cNvGrpSpPr/>
        <p:nvPr/>
      </p:nvGrpSpPr>
      <p:grpSpPr>
        <a:xfrm>
          <a:off x="0" y="0"/>
          <a:ext cx="0" cy="0"/>
          <a:chOff x="0" y="0"/>
          <a:chExt cx="0" cy="0"/>
        </a:xfrm>
      </p:grpSpPr>
      <p:sp>
        <p:nvSpPr>
          <p:cNvPr id="1137" name="Google Shape;1137;p89"/>
          <p:cNvSpPr txBox="1"/>
          <p:nvPr>
            <p:ph idx="1" type="body"/>
          </p:nvPr>
        </p:nvSpPr>
        <p:spPr>
          <a:xfrm>
            <a:off x="304800" y="1974645"/>
            <a:ext cx="8534400" cy="1155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F7F7F"/>
              </a:buClr>
              <a:buSzPts val="1995"/>
              <a:buFont typeface="Questrial"/>
              <a:buNone/>
            </a:pPr>
            <a:r>
              <a:rPr lang="en-US"/>
              <a:t>Model </a:t>
            </a:r>
            <a:r>
              <a:rPr lang="en-US"/>
              <a:t>proliferation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1" name="Shape 1141"/>
        <p:cNvGrpSpPr/>
        <p:nvPr/>
      </p:nvGrpSpPr>
      <p:grpSpPr>
        <a:xfrm>
          <a:off x="0" y="0"/>
          <a:ext cx="0" cy="0"/>
          <a:chOff x="0" y="0"/>
          <a:chExt cx="0" cy="0"/>
        </a:xfrm>
      </p:grpSpPr>
      <p:sp>
        <p:nvSpPr>
          <p:cNvPr id="1142" name="Google Shape;1142;p90"/>
          <p:cNvSpPr txBox="1"/>
          <p:nvPr>
            <p:ph type="title"/>
          </p:nvPr>
        </p:nvSpPr>
        <p:spPr>
          <a:xfrm>
            <a:off x="304800" y="0"/>
            <a:ext cx="7010400" cy="8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Model </a:t>
            </a:r>
            <a:r>
              <a:rPr lang="en-US"/>
              <a:t>proliferation</a:t>
            </a:r>
            <a:r>
              <a:rPr lang="en-US"/>
              <a:t>: Offline </a:t>
            </a:r>
            <a:r>
              <a:rPr lang="en-US"/>
              <a:t>training</a:t>
            </a:r>
            <a:endParaRPr/>
          </a:p>
        </p:txBody>
      </p:sp>
      <p:sp>
        <p:nvSpPr>
          <p:cNvPr id="1143" name="Google Shape;1143;p90"/>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
        <p:nvSpPr>
          <p:cNvPr id="1144" name="Google Shape;1144;p90"/>
          <p:cNvSpPr txBox="1"/>
          <p:nvPr>
            <p:ph idx="1" type="body"/>
          </p:nvPr>
        </p:nvSpPr>
        <p:spPr>
          <a:xfrm>
            <a:off x="304800" y="1047750"/>
            <a:ext cx="8534400" cy="358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a:t>Challenges:</a:t>
            </a:r>
            <a:endParaRPr/>
          </a:p>
          <a:p>
            <a:pPr indent="-225425" lvl="1" marL="627062" marR="0" rtl="0" algn="l">
              <a:lnSpc>
                <a:spcPct val="100000"/>
              </a:lnSpc>
              <a:spcBef>
                <a:spcPts val="0"/>
              </a:spcBef>
              <a:spcAft>
                <a:spcPts val="0"/>
              </a:spcAft>
              <a:buClr>
                <a:srgbClr val="7F7F7F"/>
              </a:buClr>
              <a:buSzPts val="1200"/>
              <a:buFont typeface="Questrial"/>
              <a:buAutoNum type="romanLcPeriod"/>
            </a:pPr>
            <a:r>
              <a:rPr lang="en-US"/>
              <a:t>Using the right data:</a:t>
            </a:r>
            <a:endParaRPr/>
          </a:p>
          <a:p>
            <a:pPr indent="-169862" lvl="2" marL="973137" marR="0" rtl="0" algn="l">
              <a:lnSpc>
                <a:spcPct val="100000"/>
              </a:lnSpc>
              <a:spcBef>
                <a:spcPts val="0"/>
              </a:spcBef>
              <a:spcAft>
                <a:spcPts val="0"/>
              </a:spcAft>
              <a:buClr>
                <a:srgbClr val="7F7F7F"/>
              </a:buClr>
              <a:buSzPts val="910"/>
              <a:buFont typeface="Questrial"/>
              <a:buAutoNum type="alphaLcPeriod"/>
            </a:pPr>
            <a:r>
              <a:rPr lang="en-US"/>
              <a:t>Each partner that we create a model for must be trained </a:t>
            </a:r>
            <a:r>
              <a:rPr lang="en-US"/>
              <a:t>using the right amount of data</a:t>
            </a:r>
            <a:endParaRPr/>
          </a:p>
          <a:p>
            <a:pPr indent="-225425" lvl="1" marL="627062" marR="0" rtl="0" algn="l">
              <a:lnSpc>
                <a:spcPct val="100000"/>
              </a:lnSpc>
              <a:spcBef>
                <a:spcPts val="0"/>
              </a:spcBef>
              <a:spcAft>
                <a:spcPts val="0"/>
              </a:spcAft>
              <a:buClr>
                <a:srgbClr val="7F7F7F"/>
              </a:buClr>
              <a:buSzPts val="1200"/>
              <a:buFont typeface="Questrial"/>
              <a:buAutoNum type="romanLcPeriod"/>
            </a:pPr>
            <a:r>
              <a:rPr lang="en-US"/>
              <a:t>Explosion of </a:t>
            </a:r>
            <a:r>
              <a:rPr lang="en-US"/>
              <a:t>configurations</a:t>
            </a:r>
            <a:r>
              <a:rPr lang="en-US"/>
              <a:t>: each partner, conversion product, </a:t>
            </a:r>
            <a:r>
              <a:rPr lang="en-US"/>
              <a:t>path</a:t>
            </a:r>
            <a:r>
              <a:rPr lang="en-US"/>
              <a:t> and model type</a:t>
            </a:r>
            <a:r>
              <a:rPr lang="en-US"/>
              <a:t>:</a:t>
            </a:r>
            <a:endParaRPr/>
          </a:p>
          <a:p>
            <a:pPr indent="-169862" lvl="2" marL="973137" marR="0" rtl="0" algn="l">
              <a:lnSpc>
                <a:spcPct val="100000"/>
              </a:lnSpc>
              <a:spcBef>
                <a:spcPts val="0"/>
              </a:spcBef>
              <a:spcAft>
                <a:spcPts val="0"/>
              </a:spcAft>
              <a:buClr>
                <a:srgbClr val="7F7F7F"/>
              </a:buClr>
              <a:buSzPts val="910"/>
              <a:buFont typeface="Questrial"/>
              <a:buAutoNum type="alphaLcPeriod"/>
            </a:pPr>
            <a:r>
              <a:rPr lang="en-US"/>
              <a:t>Different features</a:t>
            </a:r>
            <a:endParaRPr/>
          </a:p>
          <a:p>
            <a:pPr indent="-169862" lvl="2" marL="973137" marR="0" rtl="0" algn="l">
              <a:lnSpc>
                <a:spcPct val="100000"/>
              </a:lnSpc>
              <a:spcBef>
                <a:spcPts val="0"/>
              </a:spcBef>
              <a:spcAft>
                <a:spcPts val="0"/>
              </a:spcAft>
              <a:buClr>
                <a:srgbClr val="7F7F7F"/>
              </a:buClr>
              <a:buSzPts val="910"/>
              <a:buFont typeface="Questrial"/>
              <a:buAutoNum type="alphaLcPeriod"/>
            </a:pPr>
            <a:r>
              <a:rPr lang="en-US"/>
              <a:t>Different length of training data</a:t>
            </a:r>
            <a:endParaRPr/>
          </a:p>
          <a:p>
            <a:pPr indent="-169862" lvl="2" marL="973137" marR="0" rtl="0" algn="l">
              <a:lnSpc>
                <a:spcPct val="100000"/>
              </a:lnSpc>
              <a:spcBef>
                <a:spcPts val="0"/>
              </a:spcBef>
              <a:spcAft>
                <a:spcPts val="0"/>
              </a:spcAft>
              <a:buClr>
                <a:srgbClr val="7F7F7F"/>
              </a:buClr>
              <a:buSzPts val="910"/>
              <a:buFont typeface="Questrial"/>
              <a:buAutoNum type="alphaLcPeriod"/>
            </a:pPr>
            <a:r>
              <a:rPr lang="en-US"/>
              <a:t>Different definitions of objective</a:t>
            </a:r>
            <a:endParaRPr/>
          </a:p>
          <a:p>
            <a:pPr indent="-169862" lvl="2" marL="973137" marR="0" rtl="0" algn="l">
              <a:lnSpc>
                <a:spcPct val="100000"/>
              </a:lnSpc>
              <a:spcBef>
                <a:spcPts val="0"/>
              </a:spcBef>
              <a:spcAft>
                <a:spcPts val="0"/>
              </a:spcAft>
              <a:buClr>
                <a:srgbClr val="7F7F7F"/>
              </a:buClr>
              <a:buSzPts val="910"/>
              <a:buFont typeface="Questrial"/>
              <a:buAutoNum type="alphaLcPeriod"/>
            </a:pPr>
            <a:r>
              <a:rPr lang="en-US"/>
              <a:t>Different algorithms</a:t>
            </a:r>
            <a:endParaRPr/>
          </a:p>
          <a:p>
            <a:pPr indent="-225425" lvl="1" marL="627062" marR="0" rtl="0" algn="l">
              <a:lnSpc>
                <a:spcPct val="100000"/>
              </a:lnSpc>
              <a:spcBef>
                <a:spcPts val="0"/>
              </a:spcBef>
              <a:spcAft>
                <a:spcPts val="0"/>
              </a:spcAft>
              <a:buClr>
                <a:srgbClr val="7F7F7F"/>
              </a:buClr>
              <a:buSzPts val="1200"/>
              <a:buFont typeface="Questrial"/>
              <a:buAutoNum type="romanLcPeriod"/>
            </a:pPr>
            <a:r>
              <a:rPr lang="en-US"/>
              <a:t>Each model is re-trained (at least) </a:t>
            </a:r>
            <a:r>
              <a:rPr lang="en-US"/>
              <a:t>daily</a:t>
            </a:r>
            <a:endParaRPr/>
          </a:p>
          <a:p>
            <a:pPr indent="0" lvl="0" marL="228600" marR="0" rtl="0" algn="l">
              <a:lnSpc>
                <a:spcPct val="100000"/>
              </a:lnSpc>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64"/>
          <p:cNvSpPr txBox="1"/>
          <p:nvPr>
            <p:ph idx="1" type="body"/>
          </p:nvPr>
        </p:nvSpPr>
        <p:spPr>
          <a:xfrm>
            <a:off x="304800" y="1047750"/>
            <a:ext cx="8580000" cy="3581400"/>
          </a:xfrm>
          <a:prstGeom prst="rect">
            <a:avLst/>
          </a:prstGeom>
        </p:spPr>
        <p:txBody>
          <a:bodyPr anchorCtr="0" anchor="t" bIns="91425" lIns="91425" spcFirstLastPara="1" rIns="91425" wrap="square" tIns="91425">
            <a:noAutofit/>
          </a:bodyPr>
          <a:lstStyle/>
          <a:p>
            <a:pPr indent="-282575" lvl="0" marL="457200" rtl="0" algn="l">
              <a:spcBef>
                <a:spcPts val="700"/>
              </a:spcBef>
              <a:spcAft>
                <a:spcPts val="0"/>
              </a:spcAft>
              <a:buSzPts val="850"/>
              <a:buChar char="•"/>
            </a:pPr>
            <a:r>
              <a:rPr lang="en-US"/>
              <a:t>Yoojong Bang</a:t>
            </a:r>
            <a:endParaRPr/>
          </a:p>
          <a:p>
            <a:pPr indent="-276225" lvl="1" marL="914400" rtl="0" algn="l">
              <a:spcBef>
                <a:spcPts val="0"/>
              </a:spcBef>
              <a:spcAft>
                <a:spcPts val="0"/>
              </a:spcAft>
              <a:buSzPts val="750"/>
              <a:buChar char="•"/>
            </a:pPr>
            <a:r>
              <a:rPr lang="en-US"/>
              <a:t>Principal data scientist</a:t>
            </a:r>
            <a:endParaRPr/>
          </a:p>
          <a:p>
            <a:pPr indent="-282575" lvl="0" marL="457200" rtl="0" algn="l">
              <a:spcBef>
                <a:spcPts val="0"/>
              </a:spcBef>
              <a:spcAft>
                <a:spcPts val="0"/>
              </a:spcAft>
              <a:buSzPts val="850"/>
              <a:buChar char="•"/>
            </a:pPr>
            <a:r>
              <a:rPr lang="en-US"/>
              <a:t>Yoaquim Cintron</a:t>
            </a:r>
            <a:endParaRPr/>
          </a:p>
          <a:p>
            <a:pPr indent="-276225" lvl="1" marL="914400" rtl="0" algn="l">
              <a:spcBef>
                <a:spcPts val="0"/>
              </a:spcBef>
              <a:spcAft>
                <a:spcPts val="0"/>
              </a:spcAft>
              <a:buSzPts val="750"/>
              <a:buChar char="•"/>
            </a:pPr>
            <a:r>
              <a:rPr lang="en-US"/>
              <a:t>Senior software engineer</a:t>
            </a:r>
            <a:endParaRPr/>
          </a:p>
          <a:p>
            <a:pPr indent="-282575" lvl="0" marL="457200" rtl="0" algn="l">
              <a:spcBef>
                <a:spcPts val="0"/>
              </a:spcBef>
              <a:spcAft>
                <a:spcPts val="0"/>
              </a:spcAft>
              <a:buSzPts val="850"/>
              <a:buChar char="•"/>
            </a:pPr>
            <a:r>
              <a:rPr lang="en-US"/>
              <a:t>William Nelson</a:t>
            </a:r>
            <a:endParaRPr/>
          </a:p>
          <a:p>
            <a:pPr indent="-276225" lvl="1" marL="914400" rtl="0" algn="l">
              <a:spcBef>
                <a:spcPts val="0"/>
              </a:spcBef>
              <a:spcAft>
                <a:spcPts val="0"/>
              </a:spcAft>
              <a:buSzPts val="750"/>
              <a:buChar char="•"/>
            </a:pPr>
            <a:r>
              <a:rPr lang="en-US"/>
              <a:t>Principal data scientist</a:t>
            </a:r>
            <a:endParaRPr/>
          </a:p>
          <a:p>
            <a:pPr indent="-282575" lvl="0" marL="457200" rtl="0" algn="l">
              <a:spcBef>
                <a:spcPts val="0"/>
              </a:spcBef>
              <a:spcAft>
                <a:spcPts val="0"/>
              </a:spcAft>
              <a:buSzPts val="850"/>
              <a:buChar char="•"/>
            </a:pPr>
            <a:r>
              <a:rPr lang="en-US"/>
              <a:t>Gabriel Peredo</a:t>
            </a:r>
            <a:endParaRPr/>
          </a:p>
          <a:p>
            <a:pPr indent="-276225" lvl="1" marL="914400" rtl="0" algn="l">
              <a:spcBef>
                <a:spcPts val="0"/>
              </a:spcBef>
              <a:spcAft>
                <a:spcPts val="0"/>
              </a:spcAft>
              <a:buSzPts val="750"/>
              <a:buChar char="•"/>
            </a:pPr>
            <a:r>
              <a:rPr lang="en-US"/>
              <a:t>Senior software engineer</a:t>
            </a:r>
            <a:endParaRPr/>
          </a:p>
          <a:p>
            <a:pPr indent="-282575" lvl="0" marL="457200" rtl="0" algn="l">
              <a:spcBef>
                <a:spcPts val="0"/>
              </a:spcBef>
              <a:spcAft>
                <a:spcPts val="0"/>
              </a:spcAft>
              <a:buSzPts val="850"/>
              <a:buChar char="•"/>
            </a:pPr>
            <a:r>
              <a:rPr lang="en-US"/>
              <a:t>Sebastian Vivanco</a:t>
            </a:r>
            <a:endParaRPr/>
          </a:p>
          <a:p>
            <a:pPr indent="-276225" lvl="1" marL="914400" rtl="0" algn="l">
              <a:spcBef>
                <a:spcPts val="0"/>
              </a:spcBef>
              <a:spcAft>
                <a:spcPts val="0"/>
              </a:spcAft>
              <a:buSzPts val="750"/>
              <a:buChar char="•"/>
            </a:pPr>
            <a:r>
              <a:rPr lang="en-US"/>
              <a:t>Lead software engineer</a:t>
            </a:r>
            <a:endParaRPr/>
          </a:p>
        </p:txBody>
      </p:sp>
      <p:sp>
        <p:nvSpPr>
          <p:cNvPr id="636" name="Google Shape;636;p64"/>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37" name="Google Shape;637;p64"/>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dk1"/>
                </a:solidFill>
              </a:rPr>
              <a:t>DoubleSpeak team</a:t>
            </a:r>
            <a:endParaRPr/>
          </a:p>
        </p:txBody>
      </p:sp>
      <p:pic>
        <p:nvPicPr>
          <p:cNvPr id="638" name="Google Shape;638;p64"/>
          <p:cNvPicPr preferRelativeResize="0"/>
          <p:nvPr/>
        </p:nvPicPr>
        <p:blipFill>
          <a:blip r:embed="rId3">
            <a:alphaModFix/>
          </a:blip>
          <a:stretch>
            <a:fillRect/>
          </a:stretch>
        </p:blipFill>
        <p:spPr>
          <a:xfrm>
            <a:off x="3995050" y="956775"/>
            <a:ext cx="5014800" cy="3344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8" name="Shape 1148"/>
        <p:cNvGrpSpPr/>
        <p:nvPr/>
      </p:nvGrpSpPr>
      <p:grpSpPr>
        <a:xfrm>
          <a:off x="0" y="0"/>
          <a:ext cx="0" cy="0"/>
          <a:chOff x="0" y="0"/>
          <a:chExt cx="0" cy="0"/>
        </a:xfrm>
      </p:grpSpPr>
      <p:sp>
        <p:nvSpPr>
          <p:cNvPr id="1149" name="Google Shape;1149;p91"/>
          <p:cNvSpPr txBox="1"/>
          <p:nvPr>
            <p:ph type="title"/>
          </p:nvPr>
        </p:nvSpPr>
        <p:spPr>
          <a:xfrm>
            <a:off x="304800" y="0"/>
            <a:ext cx="7010400" cy="8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Model </a:t>
            </a:r>
            <a:r>
              <a:rPr lang="en-US">
                <a:solidFill>
                  <a:schemeClr val="dk1"/>
                </a:solidFill>
              </a:rPr>
              <a:t>proliferation: Offline training</a:t>
            </a:r>
            <a:endParaRPr/>
          </a:p>
        </p:txBody>
      </p:sp>
      <p:sp>
        <p:nvSpPr>
          <p:cNvPr id="1150" name="Google Shape;1150;p91"/>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grpSp>
        <p:nvGrpSpPr>
          <p:cNvPr id="1151" name="Google Shape;1151;p91"/>
          <p:cNvGrpSpPr/>
          <p:nvPr/>
        </p:nvGrpSpPr>
        <p:grpSpPr>
          <a:xfrm>
            <a:off x="381425" y="1905015"/>
            <a:ext cx="1353775" cy="2115487"/>
            <a:chOff x="767525" y="1752188"/>
            <a:chExt cx="1353775" cy="2115487"/>
          </a:xfrm>
        </p:grpSpPr>
        <p:pic>
          <p:nvPicPr>
            <p:cNvPr id="1152" name="Google Shape;1152;p91"/>
            <p:cNvPicPr preferRelativeResize="0"/>
            <p:nvPr/>
          </p:nvPicPr>
          <p:blipFill>
            <a:blip r:embed="rId3">
              <a:alphaModFix/>
            </a:blip>
            <a:stretch>
              <a:fillRect/>
            </a:stretch>
          </p:blipFill>
          <p:spPr>
            <a:xfrm>
              <a:off x="767525" y="1752188"/>
              <a:ext cx="1353775" cy="1639125"/>
            </a:xfrm>
            <a:prstGeom prst="rect">
              <a:avLst/>
            </a:prstGeom>
            <a:noFill/>
            <a:ln>
              <a:noFill/>
            </a:ln>
          </p:spPr>
        </p:pic>
        <p:sp>
          <p:nvSpPr>
            <p:cNvPr id="1153" name="Google Shape;1153;p91"/>
            <p:cNvSpPr txBox="1"/>
            <p:nvPr/>
          </p:nvSpPr>
          <p:spPr>
            <a:xfrm>
              <a:off x="927363" y="3434475"/>
              <a:ext cx="10341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5D6673"/>
                  </a:solidFill>
                  <a:latin typeface="Avenir"/>
                  <a:ea typeface="Avenir"/>
                  <a:cs typeface="Avenir"/>
                  <a:sym typeface="Avenir"/>
                </a:rPr>
                <a:t>Raw data</a:t>
              </a:r>
              <a:endParaRPr>
                <a:solidFill>
                  <a:srgbClr val="5D6673"/>
                </a:solidFill>
                <a:latin typeface="Avenir"/>
                <a:ea typeface="Avenir"/>
                <a:cs typeface="Avenir"/>
                <a:sym typeface="Avenir"/>
              </a:endParaRPr>
            </a:p>
          </p:txBody>
        </p:sp>
      </p:grpSp>
      <p:sp>
        <p:nvSpPr>
          <p:cNvPr id="1154" name="Google Shape;1154;p91"/>
          <p:cNvSpPr txBox="1"/>
          <p:nvPr/>
        </p:nvSpPr>
        <p:spPr>
          <a:xfrm rot="5400000">
            <a:off x="4993125" y="3113850"/>
            <a:ext cx="569400" cy="4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t>
            </a:r>
            <a:r>
              <a:rPr lang="en-US"/>
              <a:t>...</a:t>
            </a:r>
            <a:r>
              <a:rPr lang="en-US"/>
              <a:t>.</a:t>
            </a:r>
            <a:endParaRPr/>
          </a:p>
        </p:txBody>
      </p:sp>
      <p:sp>
        <p:nvSpPr>
          <p:cNvPr id="1155" name="Google Shape;1155;p91"/>
          <p:cNvSpPr txBox="1"/>
          <p:nvPr/>
        </p:nvSpPr>
        <p:spPr>
          <a:xfrm>
            <a:off x="5324450" y="3133600"/>
            <a:ext cx="1302300" cy="4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venir"/>
                <a:ea typeface="Avenir"/>
                <a:cs typeface="Avenir"/>
                <a:sym typeface="Avenir"/>
              </a:rPr>
              <a:t>x100s</a:t>
            </a:r>
            <a:endParaRPr>
              <a:latin typeface="Avenir"/>
              <a:ea typeface="Avenir"/>
              <a:cs typeface="Avenir"/>
              <a:sym typeface="Avenir"/>
            </a:endParaRPr>
          </a:p>
        </p:txBody>
      </p:sp>
      <p:grpSp>
        <p:nvGrpSpPr>
          <p:cNvPr id="1156" name="Google Shape;1156;p91"/>
          <p:cNvGrpSpPr/>
          <p:nvPr/>
        </p:nvGrpSpPr>
        <p:grpSpPr>
          <a:xfrm>
            <a:off x="2080976" y="1157225"/>
            <a:ext cx="6474849" cy="916127"/>
            <a:chOff x="2081025" y="1157225"/>
            <a:chExt cx="6393650" cy="916127"/>
          </a:xfrm>
        </p:grpSpPr>
        <p:sp>
          <p:nvSpPr>
            <p:cNvPr id="1157" name="Google Shape;1157;p91"/>
            <p:cNvSpPr/>
            <p:nvPr/>
          </p:nvSpPr>
          <p:spPr>
            <a:xfrm>
              <a:off x="2081025" y="1223424"/>
              <a:ext cx="6393600" cy="849928"/>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91"/>
            <p:cNvSpPr/>
            <p:nvPr/>
          </p:nvSpPr>
          <p:spPr>
            <a:xfrm>
              <a:off x="2277350" y="1502926"/>
              <a:ext cx="933900" cy="461582"/>
            </a:xfrm>
            <a:prstGeom prst="roundRect">
              <a:avLst>
                <a:gd fmla="val 16667" name="adj"/>
              </a:avLst>
            </a:prstGeom>
            <a:solidFill>
              <a:srgbClr val="3FA6E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Load data</a:t>
              </a:r>
              <a:endParaRPr sz="1200">
                <a:latin typeface="Avenir"/>
                <a:ea typeface="Avenir"/>
                <a:cs typeface="Avenir"/>
                <a:sym typeface="Avenir"/>
              </a:endParaRPr>
            </a:p>
          </p:txBody>
        </p:sp>
        <p:sp>
          <p:nvSpPr>
            <p:cNvPr id="1159" name="Google Shape;1159;p91"/>
            <p:cNvSpPr/>
            <p:nvPr/>
          </p:nvSpPr>
          <p:spPr>
            <a:xfrm>
              <a:off x="3343050" y="1502926"/>
              <a:ext cx="1309800" cy="461582"/>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1160" name="Google Shape;1160;p91"/>
            <p:cNvSpPr/>
            <p:nvPr/>
          </p:nvSpPr>
          <p:spPr>
            <a:xfrm>
              <a:off x="4784650" y="1502926"/>
              <a:ext cx="1032900" cy="461582"/>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Train model</a:t>
              </a:r>
              <a:endParaRPr sz="1200">
                <a:latin typeface="Avenir"/>
                <a:ea typeface="Avenir"/>
                <a:cs typeface="Avenir"/>
                <a:sym typeface="Avenir"/>
              </a:endParaRPr>
            </a:p>
          </p:txBody>
        </p:sp>
        <p:sp>
          <p:nvSpPr>
            <p:cNvPr id="1161" name="Google Shape;1161;p91"/>
            <p:cNvSpPr/>
            <p:nvPr/>
          </p:nvSpPr>
          <p:spPr>
            <a:xfrm>
              <a:off x="5949350" y="1502926"/>
              <a:ext cx="1032900" cy="461582"/>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Test</a:t>
              </a:r>
              <a:r>
                <a:rPr lang="en-US" sz="1200">
                  <a:latin typeface="Avenir"/>
                  <a:ea typeface="Avenir"/>
                  <a:cs typeface="Avenir"/>
                  <a:sym typeface="Avenir"/>
                </a:rPr>
                <a:t> model</a:t>
              </a:r>
              <a:endParaRPr sz="1200">
                <a:latin typeface="Avenir"/>
                <a:ea typeface="Avenir"/>
                <a:cs typeface="Avenir"/>
                <a:sym typeface="Avenir"/>
              </a:endParaRPr>
            </a:p>
          </p:txBody>
        </p:sp>
        <p:sp>
          <p:nvSpPr>
            <p:cNvPr id="1162" name="Google Shape;1162;p91"/>
            <p:cNvSpPr/>
            <p:nvPr/>
          </p:nvSpPr>
          <p:spPr>
            <a:xfrm>
              <a:off x="7094525" y="1502925"/>
              <a:ext cx="1229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Publish model</a:t>
              </a:r>
              <a:endParaRPr sz="1200">
                <a:latin typeface="Avenir"/>
                <a:ea typeface="Avenir"/>
                <a:cs typeface="Avenir"/>
                <a:sym typeface="Avenir"/>
              </a:endParaRPr>
            </a:p>
          </p:txBody>
        </p:sp>
        <p:cxnSp>
          <p:nvCxnSpPr>
            <p:cNvPr id="1163" name="Google Shape;1163;p91"/>
            <p:cNvCxnSpPr>
              <a:stCxn id="1158" idx="3"/>
              <a:endCxn id="1159" idx="1"/>
            </p:cNvCxnSpPr>
            <p:nvPr/>
          </p:nvCxnSpPr>
          <p:spPr>
            <a:xfrm>
              <a:off x="3211250" y="1733717"/>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64" name="Google Shape;1164;p91"/>
            <p:cNvCxnSpPr>
              <a:stCxn id="1159" idx="3"/>
              <a:endCxn id="1160" idx="1"/>
            </p:cNvCxnSpPr>
            <p:nvPr/>
          </p:nvCxnSpPr>
          <p:spPr>
            <a:xfrm>
              <a:off x="4652850" y="1733717"/>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65" name="Google Shape;1165;p91"/>
            <p:cNvCxnSpPr>
              <a:endCxn id="1161" idx="1"/>
            </p:cNvCxnSpPr>
            <p:nvPr/>
          </p:nvCxnSpPr>
          <p:spPr>
            <a:xfrm>
              <a:off x="5817650" y="1733717"/>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66" name="Google Shape;1166;p91"/>
            <p:cNvCxnSpPr>
              <a:endCxn id="1162" idx="1"/>
            </p:cNvCxnSpPr>
            <p:nvPr/>
          </p:nvCxnSpPr>
          <p:spPr>
            <a:xfrm>
              <a:off x="6982325" y="1733775"/>
              <a:ext cx="112200" cy="0"/>
            </a:xfrm>
            <a:prstGeom prst="straightConnector1">
              <a:avLst/>
            </a:prstGeom>
            <a:noFill/>
            <a:ln cap="flat" cmpd="sng" w="9525">
              <a:solidFill>
                <a:schemeClr val="dk2"/>
              </a:solidFill>
              <a:prstDash val="solid"/>
              <a:round/>
              <a:headEnd len="med" w="med" type="none"/>
              <a:tailEnd len="med" w="med" type="stealth"/>
            </a:ln>
          </p:spPr>
        </p:cxnSp>
        <p:sp>
          <p:nvSpPr>
            <p:cNvPr id="1167" name="Google Shape;1167;p91"/>
            <p:cNvSpPr txBox="1"/>
            <p:nvPr/>
          </p:nvSpPr>
          <p:spPr>
            <a:xfrm>
              <a:off x="2081075" y="1157225"/>
              <a:ext cx="63936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Partner, product, path &amp; model type 1</a:t>
              </a:r>
              <a:endParaRPr>
                <a:latin typeface="Avenir"/>
                <a:ea typeface="Avenir"/>
                <a:cs typeface="Avenir"/>
                <a:sym typeface="Avenir"/>
              </a:endParaRPr>
            </a:p>
          </p:txBody>
        </p:sp>
      </p:grpSp>
      <p:grpSp>
        <p:nvGrpSpPr>
          <p:cNvPr id="1168" name="Google Shape;1168;p91"/>
          <p:cNvGrpSpPr/>
          <p:nvPr/>
        </p:nvGrpSpPr>
        <p:grpSpPr>
          <a:xfrm>
            <a:off x="2080951" y="2141300"/>
            <a:ext cx="6474849" cy="916099"/>
            <a:chOff x="2081025" y="1157225"/>
            <a:chExt cx="6393650" cy="916099"/>
          </a:xfrm>
        </p:grpSpPr>
        <p:sp>
          <p:nvSpPr>
            <p:cNvPr id="1169" name="Google Shape;1169;p91"/>
            <p:cNvSpPr/>
            <p:nvPr/>
          </p:nvSpPr>
          <p:spPr>
            <a:xfrm>
              <a:off x="2081025" y="1223424"/>
              <a:ext cx="6393600" cy="8499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91"/>
            <p:cNvSpPr/>
            <p:nvPr/>
          </p:nvSpPr>
          <p:spPr>
            <a:xfrm>
              <a:off x="2277350" y="1502926"/>
              <a:ext cx="9339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Load data</a:t>
              </a:r>
              <a:endParaRPr sz="1200">
                <a:latin typeface="Avenir"/>
                <a:ea typeface="Avenir"/>
                <a:cs typeface="Avenir"/>
                <a:sym typeface="Avenir"/>
              </a:endParaRPr>
            </a:p>
          </p:txBody>
        </p:sp>
        <p:sp>
          <p:nvSpPr>
            <p:cNvPr id="1171" name="Google Shape;1171;p91"/>
            <p:cNvSpPr/>
            <p:nvPr/>
          </p:nvSpPr>
          <p:spPr>
            <a:xfrm>
              <a:off x="3343050" y="1502926"/>
              <a:ext cx="13098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1172" name="Google Shape;1172;p91"/>
            <p:cNvSpPr/>
            <p:nvPr/>
          </p:nvSpPr>
          <p:spPr>
            <a:xfrm>
              <a:off x="4784650" y="1502926"/>
              <a:ext cx="10329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Train model</a:t>
              </a:r>
              <a:endParaRPr sz="1200">
                <a:latin typeface="Avenir"/>
                <a:ea typeface="Avenir"/>
                <a:cs typeface="Avenir"/>
                <a:sym typeface="Avenir"/>
              </a:endParaRPr>
            </a:p>
          </p:txBody>
        </p:sp>
        <p:sp>
          <p:nvSpPr>
            <p:cNvPr id="1173" name="Google Shape;1173;p91"/>
            <p:cNvSpPr/>
            <p:nvPr/>
          </p:nvSpPr>
          <p:spPr>
            <a:xfrm>
              <a:off x="5949350" y="1502926"/>
              <a:ext cx="10329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Test model</a:t>
              </a:r>
              <a:endParaRPr sz="1200">
                <a:latin typeface="Avenir"/>
                <a:ea typeface="Avenir"/>
                <a:cs typeface="Avenir"/>
                <a:sym typeface="Avenir"/>
              </a:endParaRPr>
            </a:p>
          </p:txBody>
        </p:sp>
        <p:sp>
          <p:nvSpPr>
            <p:cNvPr id="1174" name="Google Shape;1174;p91"/>
            <p:cNvSpPr/>
            <p:nvPr/>
          </p:nvSpPr>
          <p:spPr>
            <a:xfrm>
              <a:off x="7094525" y="1502925"/>
              <a:ext cx="1229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Publish model</a:t>
              </a:r>
              <a:endParaRPr sz="1200">
                <a:latin typeface="Avenir"/>
                <a:ea typeface="Avenir"/>
                <a:cs typeface="Avenir"/>
                <a:sym typeface="Avenir"/>
              </a:endParaRPr>
            </a:p>
          </p:txBody>
        </p:sp>
        <p:cxnSp>
          <p:nvCxnSpPr>
            <p:cNvPr id="1175" name="Google Shape;1175;p91"/>
            <p:cNvCxnSpPr>
              <a:stCxn id="1170" idx="3"/>
              <a:endCxn id="1171" idx="1"/>
            </p:cNvCxnSpPr>
            <p:nvPr/>
          </p:nvCxnSpPr>
          <p:spPr>
            <a:xfrm>
              <a:off x="3211250" y="1733776"/>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76" name="Google Shape;1176;p91"/>
            <p:cNvCxnSpPr>
              <a:stCxn id="1171" idx="3"/>
              <a:endCxn id="1172" idx="1"/>
            </p:cNvCxnSpPr>
            <p:nvPr/>
          </p:nvCxnSpPr>
          <p:spPr>
            <a:xfrm>
              <a:off x="4652850" y="1733776"/>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77" name="Google Shape;1177;p91"/>
            <p:cNvCxnSpPr>
              <a:endCxn id="1173" idx="1"/>
            </p:cNvCxnSpPr>
            <p:nvPr/>
          </p:nvCxnSpPr>
          <p:spPr>
            <a:xfrm>
              <a:off x="5817650" y="1733776"/>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78" name="Google Shape;1178;p91"/>
            <p:cNvCxnSpPr>
              <a:endCxn id="1174" idx="1"/>
            </p:cNvCxnSpPr>
            <p:nvPr/>
          </p:nvCxnSpPr>
          <p:spPr>
            <a:xfrm>
              <a:off x="6982325" y="1733775"/>
              <a:ext cx="112200" cy="0"/>
            </a:xfrm>
            <a:prstGeom prst="straightConnector1">
              <a:avLst/>
            </a:prstGeom>
            <a:noFill/>
            <a:ln cap="flat" cmpd="sng" w="9525">
              <a:solidFill>
                <a:schemeClr val="dk2"/>
              </a:solidFill>
              <a:prstDash val="solid"/>
              <a:round/>
              <a:headEnd len="med" w="med" type="none"/>
              <a:tailEnd len="med" w="med" type="stealth"/>
            </a:ln>
          </p:spPr>
        </p:cxnSp>
        <p:sp>
          <p:nvSpPr>
            <p:cNvPr id="1179" name="Google Shape;1179;p91"/>
            <p:cNvSpPr txBox="1"/>
            <p:nvPr/>
          </p:nvSpPr>
          <p:spPr>
            <a:xfrm>
              <a:off x="2081075" y="1157225"/>
              <a:ext cx="63936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Partner, product, path &amp; model type 2</a:t>
              </a:r>
              <a:endParaRPr>
                <a:latin typeface="Avenir"/>
                <a:ea typeface="Avenir"/>
                <a:cs typeface="Avenir"/>
                <a:sym typeface="Avenir"/>
              </a:endParaRPr>
            </a:p>
          </p:txBody>
        </p:sp>
      </p:grpSp>
      <p:cxnSp>
        <p:nvCxnSpPr>
          <p:cNvPr id="1180" name="Google Shape;1180;p91"/>
          <p:cNvCxnSpPr>
            <a:stCxn id="1152" idx="3"/>
            <a:endCxn id="1158" idx="1"/>
          </p:cNvCxnSpPr>
          <p:nvPr/>
        </p:nvCxnSpPr>
        <p:spPr>
          <a:xfrm flipH="1" rot="10800000">
            <a:off x="1735200" y="1733677"/>
            <a:ext cx="544500" cy="990900"/>
          </a:xfrm>
          <a:prstGeom prst="curvedConnector3">
            <a:avLst>
              <a:gd fmla="val 50009" name="adj1"/>
            </a:avLst>
          </a:prstGeom>
          <a:noFill/>
          <a:ln cap="flat" cmpd="sng" w="9525">
            <a:solidFill>
              <a:schemeClr val="dk2"/>
            </a:solidFill>
            <a:prstDash val="solid"/>
            <a:round/>
            <a:headEnd len="med" w="med" type="none"/>
            <a:tailEnd len="med" w="med" type="stealth"/>
          </a:ln>
        </p:spPr>
      </p:cxnSp>
      <p:grpSp>
        <p:nvGrpSpPr>
          <p:cNvPr id="1181" name="Google Shape;1181;p91"/>
          <p:cNvGrpSpPr/>
          <p:nvPr/>
        </p:nvGrpSpPr>
        <p:grpSpPr>
          <a:xfrm>
            <a:off x="2080976" y="3573400"/>
            <a:ext cx="6474849" cy="916099"/>
            <a:chOff x="2081025" y="1157225"/>
            <a:chExt cx="6393650" cy="916099"/>
          </a:xfrm>
        </p:grpSpPr>
        <p:sp>
          <p:nvSpPr>
            <p:cNvPr id="1182" name="Google Shape;1182;p91"/>
            <p:cNvSpPr/>
            <p:nvPr/>
          </p:nvSpPr>
          <p:spPr>
            <a:xfrm>
              <a:off x="2081025" y="1223424"/>
              <a:ext cx="6393600" cy="8499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91"/>
            <p:cNvSpPr/>
            <p:nvPr/>
          </p:nvSpPr>
          <p:spPr>
            <a:xfrm>
              <a:off x="2277350" y="1502926"/>
              <a:ext cx="9339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Load data</a:t>
              </a:r>
              <a:endParaRPr sz="1200">
                <a:latin typeface="Avenir"/>
                <a:ea typeface="Avenir"/>
                <a:cs typeface="Avenir"/>
                <a:sym typeface="Avenir"/>
              </a:endParaRPr>
            </a:p>
          </p:txBody>
        </p:sp>
        <p:sp>
          <p:nvSpPr>
            <p:cNvPr id="1184" name="Google Shape;1184;p91"/>
            <p:cNvSpPr/>
            <p:nvPr/>
          </p:nvSpPr>
          <p:spPr>
            <a:xfrm>
              <a:off x="3343050" y="1502926"/>
              <a:ext cx="13098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1185" name="Google Shape;1185;p91"/>
            <p:cNvSpPr/>
            <p:nvPr/>
          </p:nvSpPr>
          <p:spPr>
            <a:xfrm>
              <a:off x="4784650" y="1502926"/>
              <a:ext cx="10329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Train model</a:t>
              </a:r>
              <a:endParaRPr sz="1200">
                <a:latin typeface="Avenir"/>
                <a:ea typeface="Avenir"/>
                <a:cs typeface="Avenir"/>
                <a:sym typeface="Avenir"/>
              </a:endParaRPr>
            </a:p>
          </p:txBody>
        </p:sp>
        <p:sp>
          <p:nvSpPr>
            <p:cNvPr id="1186" name="Google Shape;1186;p91"/>
            <p:cNvSpPr/>
            <p:nvPr/>
          </p:nvSpPr>
          <p:spPr>
            <a:xfrm>
              <a:off x="5949350" y="1502926"/>
              <a:ext cx="10329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Test model</a:t>
              </a:r>
              <a:endParaRPr sz="1200">
                <a:latin typeface="Avenir"/>
                <a:ea typeface="Avenir"/>
                <a:cs typeface="Avenir"/>
                <a:sym typeface="Avenir"/>
              </a:endParaRPr>
            </a:p>
          </p:txBody>
        </p:sp>
        <p:sp>
          <p:nvSpPr>
            <p:cNvPr id="1187" name="Google Shape;1187;p91"/>
            <p:cNvSpPr/>
            <p:nvPr/>
          </p:nvSpPr>
          <p:spPr>
            <a:xfrm>
              <a:off x="7094525" y="1502925"/>
              <a:ext cx="12294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Publish model</a:t>
              </a:r>
              <a:endParaRPr sz="1200">
                <a:latin typeface="Avenir"/>
                <a:ea typeface="Avenir"/>
                <a:cs typeface="Avenir"/>
                <a:sym typeface="Avenir"/>
              </a:endParaRPr>
            </a:p>
          </p:txBody>
        </p:sp>
        <p:cxnSp>
          <p:nvCxnSpPr>
            <p:cNvPr id="1188" name="Google Shape;1188;p91"/>
            <p:cNvCxnSpPr>
              <a:stCxn id="1183" idx="3"/>
              <a:endCxn id="1184" idx="1"/>
            </p:cNvCxnSpPr>
            <p:nvPr/>
          </p:nvCxnSpPr>
          <p:spPr>
            <a:xfrm>
              <a:off x="3211250" y="1733776"/>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89" name="Google Shape;1189;p91"/>
            <p:cNvCxnSpPr>
              <a:stCxn id="1184" idx="3"/>
              <a:endCxn id="1185" idx="1"/>
            </p:cNvCxnSpPr>
            <p:nvPr/>
          </p:nvCxnSpPr>
          <p:spPr>
            <a:xfrm>
              <a:off x="4652850" y="1733776"/>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90" name="Google Shape;1190;p91"/>
            <p:cNvCxnSpPr>
              <a:endCxn id="1186" idx="1"/>
            </p:cNvCxnSpPr>
            <p:nvPr/>
          </p:nvCxnSpPr>
          <p:spPr>
            <a:xfrm>
              <a:off x="5817650" y="1733776"/>
              <a:ext cx="131700" cy="0"/>
            </a:xfrm>
            <a:prstGeom prst="straightConnector1">
              <a:avLst/>
            </a:prstGeom>
            <a:noFill/>
            <a:ln cap="flat" cmpd="sng" w="9525">
              <a:solidFill>
                <a:schemeClr val="dk2"/>
              </a:solidFill>
              <a:prstDash val="solid"/>
              <a:round/>
              <a:headEnd len="med" w="med" type="none"/>
              <a:tailEnd len="med" w="med" type="stealth"/>
            </a:ln>
          </p:spPr>
        </p:cxnSp>
        <p:cxnSp>
          <p:nvCxnSpPr>
            <p:cNvPr id="1191" name="Google Shape;1191;p91"/>
            <p:cNvCxnSpPr>
              <a:endCxn id="1187" idx="1"/>
            </p:cNvCxnSpPr>
            <p:nvPr/>
          </p:nvCxnSpPr>
          <p:spPr>
            <a:xfrm>
              <a:off x="6982325" y="1733775"/>
              <a:ext cx="112200" cy="0"/>
            </a:xfrm>
            <a:prstGeom prst="straightConnector1">
              <a:avLst/>
            </a:prstGeom>
            <a:noFill/>
            <a:ln cap="flat" cmpd="sng" w="9525">
              <a:solidFill>
                <a:schemeClr val="dk2"/>
              </a:solidFill>
              <a:prstDash val="solid"/>
              <a:round/>
              <a:headEnd len="med" w="med" type="none"/>
              <a:tailEnd len="med" w="med" type="stealth"/>
            </a:ln>
          </p:spPr>
        </p:cxnSp>
        <p:sp>
          <p:nvSpPr>
            <p:cNvPr id="1192" name="Google Shape;1192;p91"/>
            <p:cNvSpPr txBox="1"/>
            <p:nvPr/>
          </p:nvSpPr>
          <p:spPr>
            <a:xfrm>
              <a:off x="2081075" y="1157225"/>
              <a:ext cx="63936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Partner, product, path &amp; model type N</a:t>
              </a:r>
              <a:endParaRPr>
                <a:latin typeface="Avenir"/>
                <a:ea typeface="Avenir"/>
                <a:cs typeface="Avenir"/>
                <a:sym typeface="Avenir"/>
              </a:endParaRPr>
            </a:p>
          </p:txBody>
        </p:sp>
      </p:grpSp>
      <p:cxnSp>
        <p:nvCxnSpPr>
          <p:cNvPr id="1193" name="Google Shape;1193;p91"/>
          <p:cNvCxnSpPr>
            <a:stCxn id="1152" idx="3"/>
            <a:endCxn id="1170" idx="1"/>
          </p:cNvCxnSpPr>
          <p:nvPr/>
        </p:nvCxnSpPr>
        <p:spPr>
          <a:xfrm flipH="1" rot="10800000">
            <a:off x="1735200" y="2717977"/>
            <a:ext cx="544500" cy="6600"/>
          </a:xfrm>
          <a:prstGeom prst="curvedConnector3">
            <a:avLst>
              <a:gd fmla="val 50006" name="adj1"/>
            </a:avLst>
          </a:prstGeom>
          <a:noFill/>
          <a:ln cap="flat" cmpd="sng" w="9525">
            <a:solidFill>
              <a:schemeClr val="dk2"/>
            </a:solidFill>
            <a:prstDash val="solid"/>
            <a:round/>
            <a:headEnd len="med" w="med" type="none"/>
            <a:tailEnd len="med" w="med" type="stealth"/>
          </a:ln>
        </p:spPr>
      </p:cxnSp>
      <p:cxnSp>
        <p:nvCxnSpPr>
          <p:cNvPr id="1194" name="Google Shape;1194;p91"/>
          <p:cNvCxnSpPr>
            <a:stCxn id="1152" idx="3"/>
            <a:endCxn id="1183" idx="1"/>
          </p:cNvCxnSpPr>
          <p:nvPr/>
        </p:nvCxnSpPr>
        <p:spPr>
          <a:xfrm>
            <a:off x="1735200" y="2724577"/>
            <a:ext cx="544500" cy="1425300"/>
          </a:xfrm>
          <a:prstGeom prst="curvedConnector3">
            <a:avLst>
              <a:gd fmla="val 50009" name="adj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8" name="Shape 1198"/>
        <p:cNvGrpSpPr/>
        <p:nvPr/>
      </p:nvGrpSpPr>
      <p:grpSpPr>
        <a:xfrm>
          <a:off x="0" y="0"/>
          <a:ext cx="0" cy="0"/>
          <a:chOff x="0" y="0"/>
          <a:chExt cx="0" cy="0"/>
        </a:xfrm>
      </p:grpSpPr>
      <p:sp>
        <p:nvSpPr>
          <p:cNvPr id="1199" name="Google Shape;1199;p92"/>
          <p:cNvSpPr/>
          <p:nvPr/>
        </p:nvSpPr>
        <p:spPr>
          <a:xfrm>
            <a:off x="2577472" y="1954725"/>
            <a:ext cx="3054000" cy="21792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92"/>
          <p:cNvSpPr/>
          <p:nvPr/>
        </p:nvSpPr>
        <p:spPr>
          <a:xfrm>
            <a:off x="2425072" y="1802325"/>
            <a:ext cx="3054000" cy="21792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92"/>
          <p:cNvSpPr/>
          <p:nvPr/>
        </p:nvSpPr>
        <p:spPr>
          <a:xfrm>
            <a:off x="2272672" y="1649925"/>
            <a:ext cx="3054000" cy="21792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92"/>
          <p:cNvSpPr txBox="1"/>
          <p:nvPr>
            <p:ph type="title"/>
          </p:nvPr>
        </p:nvSpPr>
        <p:spPr>
          <a:xfrm>
            <a:off x="304800" y="0"/>
            <a:ext cx="7010400" cy="8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dk1"/>
                </a:solidFill>
              </a:rPr>
              <a:t>Model proliferation</a:t>
            </a:r>
            <a:r>
              <a:rPr lang="en-US"/>
              <a:t>: Online </a:t>
            </a:r>
            <a:r>
              <a:rPr lang="en-US"/>
              <a:t>predictions</a:t>
            </a:r>
            <a:endParaRPr/>
          </a:p>
        </p:txBody>
      </p:sp>
      <p:sp>
        <p:nvSpPr>
          <p:cNvPr id="1203" name="Google Shape;1203;p92"/>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
        <p:nvSpPr>
          <p:cNvPr id="1204" name="Google Shape;1204;p92"/>
          <p:cNvSpPr txBox="1"/>
          <p:nvPr/>
        </p:nvSpPr>
        <p:spPr>
          <a:xfrm>
            <a:off x="541263" y="3587302"/>
            <a:ext cx="1034100" cy="4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5D6673"/>
                </a:solidFill>
                <a:latin typeface="Avenir"/>
                <a:ea typeface="Avenir"/>
                <a:cs typeface="Avenir"/>
                <a:sym typeface="Avenir"/>
              </a:rPr>
              <a:t>Prediction request</a:t>
            </a:r>
            <a:endParaRPr>
              <a:solidFill>
                <a:srgbClr val="5D6673"/>
              </a:solidFill>
              <a:latin typeface="Avenir"/>
              <a:ea typeface="Avenir"/>
              <a:cs typeface="Avenir"/>
              <a:sym typeface="Avenir"/>
            </a:endParaRPr>
          </a:p>
        </p:txBody>
      </p:sp>
      <p:sp>
        <p:nvSpPr>
          <p:cNvPr id="1205" name="Google Shape;1205;p92"/>
          <p:cNvSpPr txBox="1"/>
          <p:nvPr/>
        </p:nvSpPr>
        <p:spPr>
          <a:xfrm>
            <a:off x="252450" y="937325"/>
            <a:ext cx="2070600" cy="6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venir"/>
                <a:ea typeface="Avenir"/>
                <a:cs typeface="Avenir"/>
                <a:sym typeface="Avenir"/>
              </a:rPr>
              <a:t>Response time &lt; 10ms</a:t>
            </a:r>
            <a:endParaRPr>
              <a:latin typeface="Avenir"/>
              <a:ea typeface="Avenir"/>
              <a:cs typeface="Avenir"/>
              <a:sym typeface="Avenir"/>
            </a:endParaRPr>
          </a:p>
          <a:p>
            <a:pPr indent="0" lvl="0" marL="0" rtl="0" algn="l">
              <a:spcBef>
                <a:spcPts val="0"/>
              </a:spcBef>
              <a:spcAft>
                <a:spcPts val="0"/>
              </a:spcAft>
              <a:buNone/>
            </a:pPr>
            <a:r>
              <a:rPr lang="en-US">
                <a:latin typeface="Avenir"/>
                <a:ea typeface="Avenir"/>
                <a:cs typeface="Avenir"/>
                <a:sym typeface="Avenir"/>
              </a:rPr>
              <a:t>Peak rate: 160k/ min</a:t>
            </a:r>
            <a:endParaRPr>
              <a:latin typeface="Avenir"/>
              <a:ea typeface="Avenir"/>
              <a:cs typeface="Avenir"/>
              <a:sym typeface="Avenir"/>
            </a:endParaRPr>
          </a:p>
        </p:txBody>
      </p:sp>
      <p:pic>
        <p:nvPicPr>
          <p:cNvPr id="1206" name="Google Shape;1206;p92"/>
          <p:cNvPicPr preferRelativeResize="0"/>
          <p:nvPr/>
        </p:nvPicPr>
        <p:blipFill>
          <a:blip r:embed="rId3">
            <a:alphaModFix/>
          </a:blip>
          <a:stretch>
            <a:fillRect/>
          </a:stretch>
        </p:blipFill>
        <p:spPr>
          <a:xfrm>
            <a:off x="200959" y="1844625"/>
            <a:ext cx="1699525" cy="1699525"/>
          </a:xfrm>
          <a:prstGeom prst="rect">
            <a:avLst/>
          </a:prstGeom>
          <a:noFill/>
          <a:ln>
            <a:noFill/>
          </a:ln>
        </p:spPr>
      </p:pic>
      <p:sp>
        <p:nvSpPr>
          <p:cNvPr id="1207" name="Google Shape;1207;p92"/>
          <p:cNvSpPr/>
          <p:nvPr/>
        </p:nvSpPr>
        <p:spPr>
          <a:xfrm>
            <a:off x="2120272" y="1497525"/>
            <a:ext cx="3054000" cy="21792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92"/>
          <p:cNvSpPr/>
          <p:nvPr/>
        </p:nvSpPr>
        <p:spPr>
          <a:xfrm>
            <a:off x="3239963" y="2472676"/>
            <a:ext cx="13467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Extract features</a:t>
            </a:r>
            <a:endParaRPr sz="1200">
              <a:latin typeface="Avenir"/>
              <a:ea typeface="Avenir"/>
              <a:cs typeface="Avenir"/>
              <a:sym typeface="Avenir"/>
            </a:endParaRPr>
          </a:p>
        </p:txBody>
      </p:sp>
      <p:sp>
        <p:nvSpPr>
          <p:cNvPr id="1209" name="Google Shape;1209;p92"/>
          <p:cNvSpPr/>
          <p:nvPr/>
        </p:nvSpPr>
        <p:spPr>
          <a:xfrm>
            <a:off x="2425075" y="1844619"/>
            <a:ext cx="13098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Find model</a:t>
            </a:r>
            <a:endParaRPr sz="1200">
              <a:latin typeface="Avenir"/>
              <a:ea typeface="Avenir"/>
              <a:cs typeface="Avenir"/>
              <a:sym typeface="Avenir"/>
            </a:endParaRPr>
          </a:p>
        </p:txBody>
      </p:sp>
      <p:sp>
        <p:nvSpPr>
          <p:cNvPr id="1210" name="Google Shape;1210;p92"/>
          <p:cNvSpPr/>
          <p:nvPr/>
        </p:nvSpPr>
        <p:spPr>
          <a:xfrm>
            <a:off x="2475675" y="3125600"/>
            <a:ext cx="1346700" cy="461700"/>
          </a:xfrm>
          <a:prstGeom prst="roundRect">
            <a:avLst>
              <a:gd fmla="val 16667" name="adj"/>
            </a:avLst>
          </a:prstGeom>
          <a:solidFill>
            <a:srgbClr val="14A4E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Avenir"/>
                <a:ea typeface="Avenir"/>
                <a:cs typeface="Avenir"/>
                <a:sym typeface="Avenir"/>
              </a:rPr>
              <a:t>Make prediction</a:t>
            </a:r>
            <a:endParaRPr sz="1200">
              <a:latin typeface="Avenir"/>
              <a:ea typeface="Avenir"/>
              <a:cs typeface="Avenir"/>
              <a:sym typeface="Avenir"/>
            </a:endParaRPr>
          </a:p>
        </p:txBody>
      </p:sp>
      <p:sp>
        <p:nvSpPr>
          <p:cNvPr id="1211" name="Google Shape;1211;p92"/>
          <p:cNvSpPr txBox="1"/>
          <p:nvPr/>
        </p:nvSpPr>
        <p:spPr>
          <a:xfrm>
            <a:off x="2120272" y="1509325"/>
            <a:ext cx="3054000" cy="3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Prediction service</a:t>
            </a:r>
            <a:endParaRPr>
              <a:latin typeface="Avenir"/>
              <a:ea typeface="Avenir"/>
              <a:cs typeface="Avenir"/>
              <a:sym typeface="Avenir"/>
            </a:endParaRPr>
          </a:p>
        </p:txBody>
      </p:sp>
      <p:cxnSp>
        <p:nvCxnSpPr>
          <p:cNvPr id="1212" name="Google Shape;1212;p92"/>
          <p:cNvCxnSpPr>
            <a:stCxn id="1206" idx="3"/>
            <a:endCxn id="1208" idx="1"/>
          </p:cNvCxnSpPr>
          <p:nvPr/>
        </p:nvCxnSpPr>
        <p:spPr>
          <a:xfrm>
            <a:off x="1900484" y="2694387"/>
            <a:ext cx="1339500" cy="9000"/>
          </a:xfrm>
          <a:prstGeom prst="curvedConnector3">
            <a:avLst>
              <a:gd fmla="val 49999" name="adj1"/>
            </a:avLst>
          </a:prstGeom>
          <a:noFill/>
          <a:ln cap="flat" cmpd="sng" w="9525">
            <a:solidFill>
              <a:schemeClr val="dk2"/>
            </a:solidFill>
            <a:prstDash val="solid"/>
            <a:round/>
            <a:headEnd len="med" w="med" type="none"/>
            <a:tailEnd len="med" w="med" type="stealth"/>
          </a:ln>
        </p:spPr>
      </p:cxnSp>
      <p:cxnSp>
        <p:nvCxnSpPr>
          <p:cNvPr id="1213" name="Google Shape;1213;p92"/>
          <p:cNvCxnSpPr>
            <a:stCxn id="1210" idx="1"/>
            <a:endCxn id="1206" idx="3"/>
          </p:cNvCxnSpPr>
          <p:nvPr/>
        </p:nvCxnSpPr>
        <p:spPr>
          <a:xfrm rot="10800000">
            <a:off x="1900575" y="2694350"/>
            <a:ext cx="575100" cy="662100"/>
          </a:xfrm>
          <a:prstGeom prst="curvedConnector3">
            <a:avLst>
              <a:gd fmla="val 50008" name="adj1"/>
            </a:avLst>
          </a:prstGeom>
          <a:noFill/>
          <a:ln cap="flat" cmpd="sng" w="9525">
            <a:solidFill>
              <a:schemeClr val="dk2"/>
            </a:solidFill>
            <a:prstDash val="solid"/>
            <a:round/>
            <a:headEnd len="med" w="med" type="none"/>
            <a:tailEnd len="med" w="med" type="stealth"/>
          </a:ln>
        </p:spPr>
      </p:cxnSp>
      <p:cxnSp>
        <p:nvCxnSpPr>
          <p:cNvPr id="1214" name="Google Shape;1214;p92"/>
          <p:cNvCxnSpPr>
            <a:stCxn id="1208" idx="2"/>
            <a:endCxn id="1210" idx="3"/>
          </p:cNvCxnSpPr>
          <p:nvPr/>
        </p:nvCxnSpPr>
        <p:spPr>
          <a:xfrm rot="5400000">
            <a:off x="3656813" y="3099976"/>
            <a:ext cx="422100" cy="90900"/>
          </a:xfrm>
          <a:prstGeom prst="curvedConnector2">
            <a:avLst/>
          </a:prstGeom>
          <a:noFill/>
          <a:ln cap="flat" cmpd="sng" w="9525">
            <a:solidFill>
              <a:schemeClr val="dk2"/>
            </a:solidFill>
            <a:prstDash val="solid"/>
            <a:round/>
            <a:headEnd len="med" w="med" type="none"/>
            <a:tailEnd len="med" w="med" type="stealth"/>
          </a:ln>
        </p:spPr>
      </p:cxnSp>
      <p:cxnSp>
        <p:nvCxnSpPr>
          <p:cNvPr id="1215" name="Google Shape;1215;p92"/>
          <p:cNvCxnSpPr>
            <a:stCxn id="1206" idx="3"/>
            <a:endCxn id="1209" idx="1"/>
          </p:cNvCxnSpPr>
          <p:nvPr/>
        </p:nvCxnSpPr>
        <p:spPr>
          <a:xfrm flipH="1" rot="10800000">
            <a:off x="1900484" y="2075487"/>
            <a:ext cx="524700" cy="618900"/>
          </a:xfrm>
          <a:prstGeom prst="curvedConnector3">
            <a:avLst>
              <a:gd fmla="val 49990" name="adj1"/>
            </a:avLst>
          </a:prstGeom>
          <a:noFill/>
          <a:ln cap="flat" cmpd="sng" w="9525">
            <a:solidFill>
              <a:schemeClr val="dk2"/>
            </a:solidFill>
            <a:prstDash val="solid"/>
            <a:round/>
            <a:headEnd len="med" w="med" type="none"/>
            <a:tailEnd len="med" w="med" type="stealth"/>
          </a:ln>
        </p:spPr>
      </p:cxnSp>
      <p:cxnSp>
        <p:nvCxnSpPr>
          <p:cNvPr id="1216" name="Google Shape;1216;p92"/>
          <p:cNvCxnSpPr>
            <a:stCxn id="1209" idx="3"/>
            <a:endCxn id="1208" idx="0"/>
          </p:cNvCxnSpPr>
          <p:nvPr/>
        </p:nvCxnSpPr>
        <p:spPr>
          <a:xfrm>
            <a:off x="3734875" y="2075469"/>
            <a:ext cx="178500" cy="397200"/>
          </a:xfrm>
          <a:prstGeom prst="curvedConnector2">
            <a:avLst/>
          </a:prstGeom>
          <a:noFill/>
          <a:ln cap="flat" cmpd="sng" w="9525">
            <a:solidFill>
              <a:schemeClr val="dk2"/>
            </a:solidFill>
            <a:prstDash val="solid"/>
            <a:round/>
            <a:headEnd len="med" w="med" type="none"/>
            <a:tailEnd len="med" w="med" type="stealth"/>
          </a:ln>
        </p:spPr>
      </p:cxnSp>
      <p:sp>
        <p:nvSpPr>
          <p:cNvPr id="1217" name="Google Shape;1217;p92"/>
          <p:cNvSpPr/>
          <p:nvPr/>
        </p:nvSpPr>
        <p:spPr>
          <a:xfrm>
            <a:off x="6821075" y="1030626"/>
            <a:ext cx="1828500" cy="573900"/>
          </a:xfrm>
          <a:prstGeom prst="wedgeRectCallout">
            <a:avLst>
              <a:gd fmla="val -209027" name="adj1"/>
              <a:gd fmla="val 133438" name="adj2"/>
            </a:avLst>
          </a:prstGeom>
          <a:solidFill>
            <a:srgbClr val="14A4E6"/>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Latest version for this partner, product &amp; path</a:t>
            </a:r>
            <a:endParaRPr sz="1200">
              <a:latin typeface="Avenir"/>
              <a:ea typeface="Avenir"/>
              <a:cs typeface="Avenir"/>
              <a:sym typeface="Avenir"/>
            </a:endParaRPr>
          </a:p>
        </p:txBody>
      </p:sp>
      <p:sp>
        <p:nvSpPr>
          <p:cNvPr id="1218" name="Google Shape;1218;p92"/>
          <p:cNvSpPr/>
          <p:nvPr/>
        </p:nvSpPr>
        <p:spPr>
          <a:xfrm>
            <a:off x="6821075" y="1826950"/>
            <a:ext cx="1828500" cy="573900"/>
          </a:xfrm>
          <a:prstGeom prst="wedgeRectCallout">
            <a:avLst>
              <a:gd fmla="val -165075" name="adj1"/>
              <a:gd fmla="val 100244" name="adj2"/>
            </a:avLst>
          </a:prstGeom>
          <a:solidFill>
            <a:srgbClr val="14A4E6"/>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Correct feature version for this model</a:t>
            </a:r>
            <a:endParaRPr sz="1200">
              <a:latin typeface="Avenir"/>
              <a:ea typeface="Avenir"/>
              <a:cs typeface="Avenir"/>
              <a:sym typeface="Avenir"/>
            </a:endParaRPr>
          </a:p>
        </p:txBody>
      </p:sp>
      <p:sp>
        <p:nvSpPr>
          <p:cNvPr id="1219" name="Google Shape;1219;p92"/>
          <p:cNvSpPr/>
          <p:nvPr/>
        </p:nvSpPr>
        <p:spPr>
          <a:xfrm>
            <a:off x="6821075" y="2694376"/>
            <a:ext cx="1828500" cy="573900"/>
          </a:xfrm>
          <a:prstGeom prst="wedgeRectCallout">
            <a:avLst>
              <a:gd fmla="val -204293" name="adj1"/>
              <a:gd fmla="val 75135" name="adj2"/>
            </a:avLst>
          </a:prstGeom>
          <a:solidFill>
            <a:srgbClr val="14A4E6"/>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Avenir"/>
                <a:ea typeface="Avenir"/>
                <a:cs typeface="Avenir"/>
                <a:sym typeface="Avenir"/>
              </a:rPr>
              <a:t>Using the correct algorithm for this model</a:t>
            </a:r>
            <a:endParaRPr sz="1200">
              <a:latin typeface="Avenir"/>
              <a:ea typeface="Avenir"/>
              <a:cs typeface="Avenir"/>
              <a:sym typeface="Aveni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4" name="Shape 1224"/>
        <p:cNvGrpSpPr/>
        <p:nvPr/>
      </p:nvGrpSpPr>
      <p:grpSpPr>
        <a:xfrm>
          <a:off x="0" y="0"/>
          <a:ext cx="0" cy="0"/>
          <a:chOff x="0" y="0"/>
          <a:chExt cx="0" cy="0"/>
        </a:xfrm>
      </p:grpSpPr>
      <p:sp>
        <p:nvSpPr>
          <p:cNvPr id="1225" name="Google Shape;1225;p93"/>
          <p:cNvSpPr txBox="1"/>
          <p:nvPr>
            <p:ph idx="1" type="body"/>
          </p:nvPr>
        </p:nvSpPr>
        <p:spPr>
          <a:xfrm>
            <a:off x="304800" y="1047750"/>
            <a:ext cx="8580000" cy="3581400"/>
          </a:xfrm>
          <a:prstGeom prst="rect">
            <a:avLst/>
          </a:prstGeom>
        </p:spPr>
        <p:txBody>
          <a:bodyPr anchorCtr="0" anchor="t" bIns="91425" lIns="91425" spcFirstLastPara="1" rIns="91425" wrap="square" tIns="91425">
            <a:noAutofit/>
          </a:bodyPr>
          <a:lstStyle/>
          <a:p>
            <a:pPr indent="-282575" lvl="0" marL="457200" rtl="0" algn="l">
              <a:spcBef>
                <a:spcPts val="700"/>
              </a:spcBef>
              <a:spcAft>
                <a:spcPts val="0"/>
              </a:spcAft>
              <a:buSzPts val="850"/>
              <a:buChar char="•"/>
            </a:pPr>
            <a:r>
              <a:rPr lang="en-US"/>
              <a:t>We have to deal with</a:t>
            </a:r>
            <a:r>
              <a:rPr lang="en-US"/>
              <a:t> </a:t>
            </a:r>
            <a:r>
              <a:rPr i="1" lang="en-US"/>
              <a:t>a lot</a:t>
            </a:r>
            <a:r>
              <a:rPr lang="en-US"/>
              <a:t> of </a:t>
            </a:r>
            <a:r>
              <a:rPr lang="en-US"/>
              <a:t>data</a:t>
            </a:r>
            <a:endParaRPr/>
          </a:p>
          <a:p>
            <a:pPr indent="-276225" lvl="1" marL="914400" rtl="0" algn="l">
              <a:spcBef>
                <a:spcPts val="0"/>
              </a:spcBef>
              <a:spcAft>
                <a:spcPts val="0"/>
              </a:spcAft>
              <a:buSzPts val="750"/>
              <a:buChar char="•"/>
            </a:pPr>
            <a:r>
              <a:rPr lang="en-US"/>
              <a:t>10s TB / day for training</a:t>
            </a:r>
            <a:endParaRPr/>
          </a:p>
          <a:p>
            <a:pPr indent="-282575" lvl="0" marL="457200" rtl="0" algn="l">
              <a:spcBef>
                <a:spcPts val="0"/>
              </a:spcBef>
              <a:spcAft>
                <a:spcPts val="0"/>
              </a:spcAft>
              <a:buSzPts val="850"/>
              <a:buChar char="•"/>
            </a:pPr>
            <a:r>
              <a:rPr lang="en-US"/>
              <a:t>We have to deal with </a:t>
            </a:r>
            <a:r>
              <a:rPr i="1" lang="en-US"/>
              <a:t>a lot </a:t>
            </a:r>
            <a:r>
              <a:rPr lang="en-US"/>
              <a:t>of models</a:t>
            </a:r>
            <a:endParaRPr/>
          </a:p>
          <a:p>
            <a:pPr indent="-276225" lvl="1" marL="914400" rtl="0" algn="l">
              <a:spcBef>
                <a:spcPts val="0"/>
              </a:spcBef>
              <a:spcAft>
                <a:spcPts val="0"/>
              </a:spcAft>
              <a:buSzPts val="750"/>
              <a:buChar char="•"/>
            </a:pPr>
            <a:r>
              <a:rPr lang="en-US"/>
              <a:t>1000s</a:t>
            </a:r>
            <a:r>
              <a:rPr lang="en-US"/>
              <a:t> of models live</a:t>
            </a:r>
            <a:endParaRPr/>
          </a:p>
          <a:p>
            <a:pPr indent="-282575" lvl="0" marL="457200" rtl="0" algn="l">
              <a:spcBef>
                <a:spcPts val="0"/>
              </a:spcBef>
              <a:spcAft>
                <a:spcPts val="0"/>
              </a:spcAft>
              <a:buSzPts val="850"/>
              <a:buChar char="•"/>
            </a:pPr>
            <a:r>
              <a:rPr lang="en-US"/>
              <a:t>We have to make predictions </a:t>
            </a:r>
            <a:r>
              <a:rPr i="1" lang="en-US"/>
              <a:t>very </a:t>
            </a:r>
            <a:r>
              <a:rPr lang="en-US"/>
              <a:t>fast</a:t>
            </a:r>
            <a:endParaRPr/>
          </a:p>
          <a:p>
            <a:pPr indent="-276225" lvl="1" marL="914400" rtl="0" algn="l">
              <a:spcBef>
                <a:spcPts val="0"/>
              </a:spcBef>
              <a:spcAft>
                <a:spcPts val="0"/>
              </a:spcAft>
              <a:buSzPts val="750"/>
              <a:buChar char="•"/>
            </a:pPr>
            <a:r>
              <a:rPr lang="en-US"/>
              <a:t>&lt;10ms for prediction response</a:t>
            </a:r>
            <a:endParaRPr/>
          </a:p>
          <a:p>
            <a:pPr indent="-282575" lvl="0" marL="457200" rtl="0" algn="l">
              <a:spcBef>
                <a:spcPts val="0"/>
              </a:spcBef>
              <a:spcAft>
                <a:spcPts val="0"/>
              </a:spcAft>
              <a:buSzPts val="850"/>
              <a:buChar char="•"/>
            </a:pPr>
            <a:r>
              <a:rPr lang="en-US"/>
              <a:t> We have to deploy </a:t>
            </a:r>
            <a:r>
              <a:rPr i="1" lang="en-US"/>
              <a:t>a lot </a:t>
            </a:r>
            <a:r>
              <a:rPr lang="en-US"/>
              <a:t>of models</a:t>
            </a:r>
            <a:endParaRPr/>
          </a:p>
          <a:p>
            <a:pPr indent="-276225" lvl="1" marL="914400" rtl="0" algn="l">
              <a:spcBef>
                <a:spcPts val="0"/>
              </a:spcBef>
              <a:spcAft>
                <a:spcPts val="0"/>
              </a:spcAft>
              <a:buSzPts val="750"/>
              <a:buChar char="•"/>
            </a:pPr>
            <a:r>
              <a:rPr lang="en-US"/>
              <a:t>1000s per day</a:t>
            </a:r>
            <a:endParaRPr/>
          </a:p>
          <a:p>
            <a:pPr indent="-282575" lvl="0" marL="457200" rtl="0" algn="l">
              <a:spcBef>
                <a:spcPts val="0"/>
              </a:spcBef>
              <a:spcAft>
                <a:spcPts val="0"/>
              </a:spcAft>
              <a:buSzPts val="850"/>
              <a:buChar char="•"/>
            </a:pPr>
            <a:r>
              <a:rPr lang="en-US"/>
              <a:t>We have to be </a:t>
            </a:r>
            <a:r>
              <a:rPr i="1" lang="en-US"/>
              <a:t>very </a:t>
            </a:r>
            <a:r>
              <a:rPr lang="en-US"/>
              <a:t>robust</a:t>
            </a:r>
            <a:endParaRPr/>
          </a:p>
          <a:p>
            <a:pPr indent="-276225" lvl="1" marL="914400" rtl="0" algn="l">
              <a:spcBef>
                <a:spcPts val="0"/>
              </a:spcBef>
              <a:spcAft>
                <a:spcPts val="0"/>
              </a:spcAft>
              <a:buSzPts val="750"/>
              <a:buChar char="•"/>
            </a:pPr>
            <a:r>
              <a:rPr lang="en-US"/>
              <a:t>Failure to make an accurate prediction costs $$$</a:t>
            </a:r>
            <a:endParaRPr/>
          </a:p>
        </p:txBody>
      </p:sp>
      <p:sp>
        <p:nvSpPr>
          <p:cNvPr id="1226" name="Google Shape;1226;p93"/>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227" name="Google Shape;1227;p93"/>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Model </a:t>
            </a:r>
            <a:r>
              <a:rPr lang="en-US">
                <a:solidFill>
                  <a:schemeClr val="dk1"/>
                </a:solidFill>
              </a:rPr>
              <a:t>proliferation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1" name="Shape 1231"/>
        <p:cNvGrpSpPr/>
        <p:nvPr/>
      </p:nvGrpSpPr>
      <p:grpSpPr>
        <a:xfrm>
          <a:off x="0" y="0"/>
          <a:ext cx="0" cy="0"/>
          <a:chOff x="0" y="0"/>
          <a:chExt cx="0" cy="0"/>
        </a:xfrm>
      </p:grpSpPr>
      <p:sp>
        <p:nvSpPr>
          <p:cNvPr id="1232" name="Google Shape;1232;p94"/>
          <p:cNvSpPr txBox="1"/>
          <p:nvPr>
            <p:ph idx="1" type="body"/>
          </p:nvPr>
        </p:nvSpPr>
        <p:spPr>
          <a:xfrm>
            <a:off x="304800" y="1974645"/>
            <a:ext cx="8534400" cy="1155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F7F7F"/>
              </a:buClr>
              <a:buSzPts val="1995"/>
              <a:buFont typeface="Questrial"/>
              <a:buNone/>
            </a:pPr>
            <a:r>
              <a:rPr lang="en-US"/>
              <a:t>Automated modeling pipeline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7" name="Shape 1237"/>
        <p:cNvGrpSpPr/>
        <p:nvPr/>
      </p:nvGrpSpPr>
      <p:grpSpPr>
        <a:xfrm>
          <a:off x="0" y="0"/>
          <a:ext cx="0" cy="0"/>
          <a:chOff x="0" y="0"/>
          <a:chExt cx="0" cy="0"/>
        </a:xfrm>
      </p:grpSpPr>
      <p:sp>
        <p:nvSpPr>
          <p:cNvPr id="1238" name="Google Shape;1238;p95"/>
          <p:cNvSpPr txBox="1"/>
          <p:nvPr>
            <p:ph idx="1" type="body"/>
          </p:nvPr>
        </p:nvSpPr>
        <p:spPr>
          <a:xfrm>
            <a:off x="304800" y="1047750"/>
            <a:ext cx="2876700" cy="3581400"/>
          </a:xfrm>
          <a:prstGeom prst="rect">
            <a:avLst/>
          </a:prstGeom>
        </p:spPr>
        <p:txBody>
          <a:bodyPr anchorCtr="0" anchor="t" bIns="91425" lIns="91425" spcFirstLastPara="1" rIns="91425" wrap="square" tIns="91425">
            <a:noAutofit/>
          </a:bodyPr>
          <a:lstStyle/>
          <a:p>
            <a:pPr indent="-282575" lvl="0" marL="457200" rtl="0" algn="l">
              <a:spcBef>
                <a:spcPts val="700"/>
              </a:spcBef>
              <a:spcAft>
                <a:spcPts val="0"/>
              </a:spcAft>
              <a:buSzPts val="850"/>
              <a:buChar char="•"/>
            </a:pPr>
            <a:r>
              <a:rPr lang="en-US"/>
              <a:t>Use Airflow to schedule pipelines</a:t>
            </a:r>
            <a:endParaRPr/>
          </a:p>
          <a:p>
            <a:pPr indent="-282575" lvl="0" marL="457200" rtl="0" algn="l">
              <a:spcBef>
                <a:spcPts val="0"/>
              </a:spcBef>
              <a:spcAft>
                <a:spcPts val="0"/>
              </a:spcAft>
              <a:buSzPts val="850"/>
              <a:buChar char="•"/>
            </a:pPr>
            <a:r>
              <a:rPr lang="en-US"/>
              <a:t>Train cohorts of models</a:t>
            </a:r>
            <a:endParaRPr/>
          </a:p>
          <a:p>
            <a:pPr indent="-282575" lvl="0" marL="457200" rtl="0" algn="l">
              <a:spcBef>
                <a:spcPts val="0"/>
              </a:spcBef>
              <a:spcAft>
                <a:spcPts val="0"/>
              </a:spcAft>
              <a:buSzPts val="850"/>
              <a:buChar char="•"/>
            </a:pPr>
            <a:r>
              <a:rPr lang="en-US"/>
              <a:t>Train all models supported by the data</a:t>
            </a:r>
            <a:endParaRPr/>
          </a:p>
          <a:p>
            <a:pPr indent="-282575" lvl="0" marL="457200" rtl="0" algn="l">
              <a:spcBef>
                <a:spcPts val="0"/>
              </a:spcBef>
              <a:spcAft>
                <a:spcPts val="0"/>
              </a:spcAft>
              <a:buSzPts val="850"/>
              <a:buChar char="•"/>
            </a:pPr>
            <a:r>
              <a:rPr lang="en-US"/>
              <a:t>Use the data to decide on model parameters </a:t>
            </a:r>
            <a:r>
              <a:rPr lang="en-US" sz="1300"/>
              <a:t>(e.g. number of training days)</a:t>
            </a:r>
            <a:endParaRPr sz="1300"/>
          </a:p>
          <a:p>
            <a:pPr indent="0" lvl="0" marL="0" rtl="0" algn="l">
              <a:spcBef>
                <a:spcPts val="700"/>
              </a:spcBef>
              <a:spcAft>
                <a:spcPts val="0"/>
              </a:spcAft>
              <a:buNone/>
            </a:pPr>
            <a:r>
              <a:t/>
            </a:r>
            <a:endParaRPr/>
          </a:p>
          <a:p>
            <a:pPr indent="0" lvl="0" marL="0" rtl="0" algn="l">
              <a:spcBef>
                <a:spcPts val="700"/>
              </a:spcBef>
              <a:spcAft>
                <a:spcPts val="0"/>
              </a:spcAft>
              <a:buNone/>
            </a:pPr>
            <a:r>
              <a:t/>
            </a:r>
            <a:endParaRPr/>
          </a:p>
        </p:txBody>
      </p:sp>
      <p:sp>
        <p:nvSpPr>
          <p:cNvPr id="1239" name="Google Shape;1239;p95"/>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240" name="Google Shape;1240;p95"/>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Automate modeling </a:t>
            </a:r>
            <a:r>
              <a:rPr lang="en-US"/>
              <a:t>pipeline</a:t>
            </a:r>
            <a:endParaRPr/>
          </a:p>
        </p:txBody>
      </p:sp>
      <p:pic>
        <p:nvPicPr>
          <p:cNvPr id="1241" name="Google Shape;1241;p95"/>
          <p:cNvPicPr preferRelativeResize="0"/>
          <p:nvPr/>
        </p:nvPicPr>
        <p:blipFill>
          <a:blip r:embed="rId3">
            <a:alphaModFix/>
          </a:blip>
          <a:stretch>
            <a:fillRect/>
          </a:stretch>
        </p:blipFill>
        <p:spPr>
          <a:xfrm>
            <a:off x="3181350" y="895500"/>
            <a:ext cx="5791200" cy="2526075"/>
          </a:xfrm>
          <a:prstGeom prst="rect">
            <a:avLst/>
          </a:prstGeom>
          <a:noFill/>
          <a:ln>
            <a:noFill/>
          </a:ln>
        </p:spPr>
      </p:pic>
      <p:sp>
        <p:nvSpPr>
          <p:cNvPr id="1242" name="Google Shape;1242;p95"/>
          <p:cNvSpPr/>
          <p:nvPr/>
        </p:nvSpPr>
        <p:spPr>
          <a:xfrm>
            <a:off x="1990725" y="3867150"/>
            <a:ext cx="6086400" cy="714300"/>
          </a:xfrm>
          <a:prstGeom prst="wedgeRectCallout">
            <a:avLst>
              <a:gd fmla="val -1643" name="adj1"/>
              <a:gd fmla="val -16467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latin typeface="Avenir"/>
                <a:ea typeface="Avenir"/>
                <a:cs typeface="Avenir"/>
                <a:sym typeface="Avenir"/>
              </a:rPr>
              <a:t>Uploads the jar and decides which cohort should be trained for each partner &amp; product</a:t>
            </a:r>
            <a:endParaRPr sz="1500">
              <a:latin typeface="Avenir"/>
              <a:ea typeface="Avenir"/>
              <a:cs typeface="Avenir"/>
              <a:sym typeface="Aveni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7" name="Shape 1247"/>
        <p:cNvGrpSpPr/>
        <p:nvPr/>
      </p:nvGrpSpPr>
      <p:grpSpPr>
        <a:xfrm>
          <a:off x="0" y="0"/>
          <a:ext cx="0" cy="0"/>
          <a:chOff x="0" y="0"/>
          <a:chExt cx="0" cy="0"/>
        </a:xfrm>
      </p:grpSpPr>
      <p:sp>
        <p:nvSpPr>
          <p:cNvPr id="1248" name="Google Shape;1248;p96"/>
          <p:cNvSpPr txBox="1"/>
          <p:nvPr>
            <p:ph idx="1" type="body"/>
          </p:nvPr>
        </p:nvSpPr>
        <p:spPr>
          <a:xfrm>
            <a:off x="304800" y="1047750"/>
            <a:ext cx="2876700" cy="3581400"/>
          </a:xfrm>
          <a:prstGeom prst="rect">
            <a:avLst/>
          </a:prstGeom>
        </p:spPr>
        <p:txBody>
          <a:bodyPr anchorCtr="0" anchor="t" bIns="91425" lIns="91425" spcFirstLastPara="1" rIns="91425" wrap="square" tIns="91425">
            <a:noAutofit/>
          </a:bodyPr>
          <a:lstStyle/>
          <a:p>
            <a:pPr indent="-282575" lvl="0" marL="457200" rtl="0" algn="l">
              <a:spcBef>
                <a:spcPts val="700"/>
              </a:spcBef>
              <a:spcAft>
                <a:spcPts val="0"/>
              </a:spcAft>
              <a:buSzPts val="850"/>
              <a:buChar char="•"/>
            </a:pPr>
            <a:r>
              <a:rPr lang="en-US"/>
              <a:t>User Airflow to schedule pipelines</a:t>
            </a:r>
            <a:endParaRPr/>
          </a:p>
          <a:p>
            <a:pPr indent="-282575" lvl="0" marL="457200" rtl="0" algn="l">
              <a:spcBef>
                <a:spcPts val="0"/>
              </a:spcBef>
              <a:spcAft>
                <a:spcPts val="0"/>
              </a:spcAft>
              <a:buSzPts val="850"/>
              <a:buChar char="•"/>
            </a:pPr>
            <a:r>
              <a:rPr lang="en-US"/>
              <a:t>Train cohorts of models</a:t>
            </a:r>
            <a:endParaRPr/>
          </a:p>
          <a:p>
            <a:pPr indent="-282575" lvl="0" marL="457200" rtl="0" algn="l">
              <a:spcBef>
                <a:spcPts val="0"/>
              </a:spcBef>
              <a:spcAft>
                <a:spcPts val="0"/>
              </a:spcAft>
              <a:buSzPts val="850"/>
              <a:buChar char="•"/>
            </a:pPr>
            <a:r>
              <a:rPr lang="en-US"/>
              <a:t>Train all models supported by the data</a:t>
            </a:r>
            <a:endParaRPr/>
          </a:p>
          <a:p>
            <a:pPr indent="-282575" lvl="0" marL="457200" rtl="0" algn="l">
              <a:spcBef>
                <a:spcPts val="0"/>
              </a:spcBef>
              <a:spcAft>
                <a:spcPts val="0"/>
              </a:spcAft>
              <a:buSzPts val="850"/>
              <a:buChar char="•"/>
            </a:pPr>
            <a:r>
              <a:rPr lang="en-US"/>
              <a:t>Use the data to decide on model parameters </a:t>
            </a:r>
            <a:r>
              <a:rPr lang="en-US" sz="1300"/>
              <a:t>(e.g. number of training days)</a:t>
            </a:r>
            <a:endParaRPr sz="1300"/>
          </a:p>
          <a:p>
            <a:pPr indent="0" lvl="0" marL="0" rtl="0" algn="l">
              <a:spcBef>
                <a:spcPts val="700"/>
              </a:spcBef>
              <a:spcAft>
                <a:spcPts val="0"/>
              </a:spcAft>
              <a:buNone/>
            </a:pPr>
            <a:r>
              <a:t/>
            </a:r>
            <a:endParaRPr/>
          </a:p>
          <a:p>
            <a:pPr indent="0" lvl="0" marL="0" rtl="0" algn="l">
              <a:spcBef>
                <a:spcPts val="700"/>
              </a:spcBef>
              <a:spcAft>
                <a:spcPts val="0"/>
              </a:spcAft>
              <a:buNone/>
            </a:pPr>
            <a:r>
              <a:t/>
            </a:r>
            <a:endParaRPr/>
          </a:p>
        </p:txBody>
      </p:sp>
      <p:sp>
        <p:nvSpPr>
          <p:cNvPr id="1249" name="Google Shape;1249;p96"/>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50" name="Google Shape;1250;p96"/>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Automate modeling pipeline</a:t>
            </a:r>
            <a:endParaRPr/>
          </a:p>
        </p:txBody>
      </p:sp>
      <p:pic>
        <p:nvPicPr>
          <p:cNvPr id="1251" name="Google Shape;1251;p96"/>
          <p:cNvPicPr preferRelativeResize="0"/>
          <p:nvPr/>
        </p:nvPicPr>
        <p:blipFill>
          <a:blip r:embed="rId3">
            <a:alphaModFix/>
          </a:blip>
          <a:stretch>
            <a:fillRect/>
          </a:stretch>
        </p:blipFill>
        <p:spPr>
          <a:xfrm>
            <a:off x="3181350" y="895500"/>
            <a:ext cx="5791200" cy="2526075"/>
          </a:xfrm>
          <a:prstGeom prst="rect">
            <a:avLst/>
          </a:prstGeom>
          <a:noFill/>
          <a:ln>
            <a:noFill/>
          </a:ln>
        </p:spPr>
      </p:pic>
      <p:sp>
        <p:nvSpPr>
          <p:cNvPr id="1252" name="Google Shape;1252;p96"/>
          <p:cNvSpPr/>
          <p:nvPr/>
        </p:nvSpPr>
        <p:spPr>
          <a:xfrm>
            <a:off x="1990725" y="3867150"/>
            <a:ext cx="6086400" cy="714300"/>
          </a:xfrm>
          <a:prstGeom prst="wedgeRectCallout">
            <a:avLst>
              <a:gd fmla="val 21206" name="adj1"/>
              <a:gd fmla="val -11934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latin typeface="Avenir"/>
                <a:ea typeface="Avenir"/>
                <a:cs typeface="Avenir"/>
                <a:sym typeface="Avenir"/>
              </a:rPr>
              <a:t>Inspect the available data and determine which models can actually be supported. Launch these training jobs, monitor and log reports</a:t>
            </a:r>
            <a:endParaRPr sz="1500">
              <a:latin typeface="Avenir"/>
              <a:ea typeface="Avenir"/>
              <a:cs typeface="Avenir"/>
              <a:sym typeface="Aveni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7" name="Shape 1257"/>
        <p:cNvGrpSpPr/>
        <p:nvPr/>
      </p:nvGrpSpPr>
      <p:grpSpPr>
        <a:xfrm>
          <a:off x="0" y="0"/>
          <a:ext cx="0" cy="0"/>
          <a:chOff x="0" y="0"/>
          <a:chExt cx="0" cy="0"/>
        </a:xfrm>
      </p:grpSpPr>
      <p:sp>
        <p:nvSpPr>
          <p:cNvPr id="1258" name="Google Shape;1258;p97"/>
          <p:cNvSpPr txBox="1"/>
          <p:nvPr>
            <p:ph idx="1" type="body"/>
          </p:nvPr>
        </p:nvSpPr>
        <p:spPr>
          <a:xfrm>
            <a:off x="304800" y="1047750"/>
            <a:ext cx="2876700" cy="3581400"/>
          </a:xfrm>
          <a:prstGeom prst="rect">
            <a:avLst/>
          </a:prstGeom>
        </p:spPr>
        <p:txBody>
          <a:bodyPr anchorCtr="0" anchor="t" bIns="91425" lIns="91425" spcFirstLastPara="1" rIns="91425" wrap="square" tIns="91425">
            <a:noAutofit/>
          </a:bodyPr>
          <a:lstStyle/>
          <a:p>
            <a:pPr indent="-282575" lvl="0" marL="457200" rtl="0" algn="l">
              <a:spcBef>
                <a:spcPts val="700"/>
              </a:spcBef>
              <a:spcAft>
                <a:spcPts val="0"/>
              </a:spcAft>
              <a:buSzPts val="850"/>
              <a:buChar char="•"/>
            </a:pPr>
            <a:r>
              <a:rPr lang="en-US"/>
              <a:t>User Airflow to schedule pipelines</a:t>
            </a:r>
            <a:endParaRPr/>
          </a:p>
          <a:p>
            <a:pPr indent="-282575" lvl="0" marL="457200" rtl="0" algn="l">
              <a:spcBef>
                <a:spcPts val="0"/>
              </a:spcBef>
              <a:spcAft>
                <a:spcPts val="0"/>
              </a:spcAft>
              <a:buSzPts val="850"/>
              <a:buChar char="•"/>
            </a:pPr>
            <a:r>
              <a:rPr lang="en-US"/>
              <a:t>Train cohorts of models</a:t>
            </a:r>
            <a:endParaRPr/>
          </a:p>
          <a:p>
            <a:pPr indent="-282575" lvl="0" marL="457200" rtl="0" algn="l">
              <a:spcBef>
                <a:spcPts val="0"/>
              </a:spcBef>
              <a:spcAft>
                <a:spcPts val="0"/>
              </a:spcAft>
              <a:buSzPts val="850"/>
              <a:buChar char="•"/>
            </a:pPr>
            <a:r>
              <a:rPr lang="en-US"/>
              <a:t>Train all models supported by the data</a:t>
            </a:r>
            <a:endParaRPr/>
          </a:p>
          <a:p>
            <a:pPr indent="-282575" lvl="0" marL="457200" rtl="0" algn="l">
              <a:spcBef>
                <a:spcPts val="0"/>
              </a:spcBef>
              <a:spcAft>
                <a:spcPts val="0"/>
              </a:spcAft>
              <a:buSzPts val="850"/>
              <a:buChar char="•"/>
            </a:pPr>
            <a:r>
              <a:rPr lang="en-US"/>
              <a:t>Use the data to decide on model parameters </a:t>
            </a:r>
            <a:r>
              <a:rPr lang="en-US" sz="1300"/>
              <a:t>(e.g. number of training days)</a:t>
            </a:r>
            <a:endParaRPr sz="1300"/>
          </a:p>
          <a:p>
            <a:pPr indent="0" lvl="0" marL="0" rtl="0" algn="l">
              <a:spcBef>
                <a:spcPts val="700"/>
              </a:spcBef>
              <a:spcAft>
                <a:spcPts val="0"/>
              </a:spcAft>
              <a:buNone/>
            </a:pPr>
            <a:r>
              <a:t/>
            </a:r>
            <a:endParaRPr/>
          </a:p>
          <a:p>
            <a:pPr indent="0" lvl="0" marL="0" rtl="0" algn="l">
              <a:spcBef>
                <a:spcPts val="700"/>
              </a:spcBef>
              <a:spcAft>
                <a:spcPts val="0"/>
              </a:spcAft>
              <a:buNone/>
            </a:pPr>
            <a:r>
              <a:t/>
            </a:r>
            <a:endParaRPr/>
          </a:p>
        </p:txBody>
      </p:sp>
      <p:sp>
        <p:nvSpPr>
          <p:cNvPr id="1259" name="Google Shape;1259;p97"/>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60" name="Google Shape;1260;p97"/>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Automate modeling pipeline</a:t>
            </a:r>
            <a:endParaRPr/>
          </a:p>
        </p:txBody>
      </p:sp>
      <p:pic>
        <p:nvPicPr>
          <p:cNvPr id="1261" name="Google Shape;1261;p97"/>
          <p:cNvPicPr preferRelativeResize="0"/>
          <p:nvPr/>
        </p:nvPicPr>
        <p:blipFill>
          <a:blip r:embed="rId3">
            <a:alphaModFix/>
          </a:blip>
          <a:stretch>
            <a:fillRect/>
          </a:stretch>
        </p:blipFill>
        <p:spPr>
          <a:xfrm>
            <a:off x="3181350" y="895500"/>
            <a:ext cx="5791200" cy="2526075"/>
          </a:xfrm>
          <a:prstGeom prst="rect">
            <a:avLst/>
          </a:prstGeom>
          <a:noFill/>
          <a:ln>
            <a:noFill/>
          </a:ln>
        </p:spPr>
      </p:pic>
      <p:sp>
        <p:nvSpPr>
          <p:cNvPr id="1262" name="Google Shape;1262;p97"/>
          <p:cNvSpPr/>
          <p:nvPr/>
        </p:nvSpPr>
        <p:spPr>
          <a:xfrm>
            <a:off x="1990725" y="3867150"/>
            <a:ext cx="6086400" cy="714300"/>
          </a:xfrm>
          <a:prstGeom prst="wedgeRectCallout">
            <a:avLst>
              <a:gd fmla="val 42802" name="adj1"/>
              <a:gd fmla="val -159345"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latin typeface="Avenir"/>
                <a:ea typeface="Avenir"/>
                <a:cs typeface="Avenir"/>
                <a:sym typeface="Avenir"/>
              </a:rPr>
              <a:t>Decide which models should be used for each site &amp; product</a:t>
            </a:r>
            <a:endParaRPr sz="1500">
              <a:latin typeface="Avenir"/>
              <a:ea typeface="Avenir"/>
              <a:cs typeface="Avenir"/>
              <a:sym typeface="Avenir"/>
            </a:endParaRPr>
          </a:p>
          <a:p>
            <a:pPr indent="0" lvl="0" marL="0" rtl="0" algn="ctr">
              <a:spcBef>
                <a:spcPts val="0"/>
              </a:spcBef>
              <a:spcAft>
                <a:spcPts val="0"/>
              </a:spcAft>
              <a:buNone/>
            </a:pPr>
            <a:r>
              <a:rPr lang="en-US" sz="1500">
                <a:latin typeface="Avenir"/>
                <a:ea typeface="Avenir"/>
                <a:cs typeface="Avenir"/>
                <a:sym typeface="Avenir"/>
              </a:rPr>
              <a:t>(e.g. Expedia_JP hotels → Expedia_JP flights or Expedia_US hotels)</a:t>
            </a:r>
            <a:endParaRPr sz="1500">
              <a:latin typeface="Avenir"/>
              <a:ea typeface="Avenir"/>
              <a:cs typeface="Avenir"/>
              <a:sym typeface="Aveni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7" name="Shape 1267"/>
        <p:cNvGrpSpPr/>
        <p:nvPr/>
      </p:nvGrpSpPr>
      <p:grpSpPr>
        <a:xfrm>
          <a:off x="0" y="0"/>
          <a:ext cx="0" cy="0"/>
          <a:chOff x="0" y="0"/>
          <a:chExt cx="0" cy="0"/>
        </a:xfrm>
      </p:grpSpPr>
      <p:sp>
        <p:nvSpPr>
          <p:cNvPr id="1268" name="Google Shape;1268;p98"/>
          <p:cNvSpPr txBox="1"/>
          <p:nvPr>
            <p:ph idx="12" type="sldNum"/>
          </p:nvPr>
        </p:nvSpPr>
        <p:spPr>
          <a:xfrm>
            <a:off x="6751638" y="4894263"/>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69" name="Google Shape;1269;p98"/>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Automate modeling pipeline</a:t>
            </a:r>
            <a:endParaRPr/>
          </a:p>
        </p:txBody>
      </p:sp>
      <p:pic>
        <p:nvPicPr>
          <p:cNvPr id="1270" name="Google Shape;1270;p98"/>
          <p:cNvPicPr preferRelativeResize="0"/>
          <p:nvPr/>
        </p:nvPicPr>
        <p:blipFill>
          <a:blip r:embed="rId3">
            <a:alphaModFix/>
          </a:blip>
          <a:stretch>
            <a:fillRect/>
          </a:stretch>
        </p:blipFill>
        <p:spPr>
          <a:xfrm>
            <a:off x="2009625" y="3985575"/>
            <a:ext cx="2047875" cy="586500"/>
          </a:xfrm>
          <a:prstGeom prst="rect">
            <a:avLst/>
          </a:prstGeom>
          <a:noFill/>
          <a:ln>
            <a:noFill/>
          </a:ln>
        </p:spPr>
      </p:pic>
      <p:pic>
        <p:nvPicPr>
          <p:cNvPr id="1271" name="Google Shape;1271;p98"/>
          <p:cNvPicPr preferRelativeResize="0"/>
          <p:nvPr/>
        </p:nvPicPr>
        <p:blipFill>
          <a:blip r:embed="rId4">
            <a:alphaModFix/>
          </a:blip>
          <a:stretch>
            <a:fillRect/>
          </a:stretch>
        </p:blipFill>
        <p:spPr>
          <a:xfrm>
            <a:off x="2504925" y="2437923"/>
            <a:ext cx="1059850" cy="1258550"/>
          </a:xfrm>
          <a:prstGeom prst="rect">
            <a:avLst/>
          </a:prstGeom>
          <a:noFill/>
          <a:ln>
            <a:noFill/>
          </a:ln>
        </p:spPr>
      </p:pic>
      <p:pic>
        <p:nvPicPr>
          <p:cNvPr id="1272" name="Google Shape;1272;p98"/>
          <p:cNvPicPr preferRelativeResize="0"/>
          <p:nvPr/>
        </p:nvPicPr>
        <p:blipFill rotWithShape="1">
          <a:blip r:embed="rId5">
            <a:alphaModFix/>
          </a:blip>
          <a:srcRect b="35209" l="11372" r="14200" t="22909"/>
          <a:stretch/>
        </p:blipFill>
        <p:spPr>
          <a:xfrm>
            <a:off x="3621675" y="2255125"/>
            <a:ext cx="1524150" cy="857650"/>
          </a:xfrm>
          <a:prstGeom prst="rect">
            <a:avLst/>
          </a:prstGeom>
          <a:noFill/>
          <a:ln>
            <a:noFill/>
          </a:ln>
        </p:spPr>
      </p:pic>
      <p:cxnSp>
        <p:nvCxnSpPr>
          <p:cNvPr id="1273" name="Google Shape;1273;p98"/>
          <p:cNvCxnSpPr>
            <a:stCxn id="1271" idx="2"/>
            <a:endCxn id="1270" idx="0"/>
          </p:cNvCxnSpPr>
          <p:nvPr/>
        </p:nvCxnSpPr>
        <p:spPr>
          <a:xfrm flipH="1">
            <a:off x="3033650" y="3696473"/>
            <a:ext cx="1200" cy="289200"/>
          </a:xfrm>
          <a:prstGeom prst="straightConnector1">
            <a:avLst/>
          </a:prstGeom>
          <a:noFill/>
          <a:ln cap="flat" cmpd="sng" w="19050">
            <a:solidFill>
              <a:schemeClr val="dk2"/>
            </a:solidFill>
            <a:prstDash val="solid"/>
            <a:round/>
            <a:headEnd len="med" w="med" type="stealth"/>
            <a:tailEnd len="med" w="med" type="stealth"/>
          </a:ln>
        </p:spPr>
      </p:cxnSp>
      <p:cxnSp>
        <p:nvCxnSpPr>
          <p:cNvPr id="1274" name="Google Shape;1274;p98"/>
          <p:cNvCxnSpPr>
            <a:stCxn id="1272" idx="2"/>
          </p:cNvCxnSpPr>
          <p:nvPr/>
        </p:nvCxnSpPr>
        <p:spPr>
          <a:xfrm flipH="1">
            <a:off x="3571950" y="3112775"/>
            <a:ext cx="811800" cy="956100"/>
          </a:xfrm>
          <a:prstGeom prst="straightConnector1">
            <a:avLst/>
          </a:prstGeom>
          <a:noFill/>
          <a:ln cap="flat" cmpd="sng" w="19050">
            <a:solidFill>
              <a:schemeClr val="dk2"/>
            </a:solidFill>
            <a:prstDash val="solid"/>
            <a:round/>
            <a:headEnd len="med" w="med" type="stealth"/>
            <a:tailEnd len="med" w="med" type="stealth"/>
          </a:ln>
        </p:spPr>
      </p:cxnSp>
      <p:grpSp>
        <p:nvGrpSpPr>
          <p:cNvPr id="1275" name="Google Shape;1275;p98"/>
          <p:cNvGrpSpPr/>
          <p:nvPr/>
        </p:nvGrpSpPr>
        <p:grpSpPr>
          <a:xfrm>
            <a:off x="854025" y="2819364"/>
            <a:ext cx="844800" cy="1406386"/>
            <a:chOff x="854025" y="2819364"/>
            <a:chExt cx="844800" cy="1406386"/>
          </a:xfrm>
        </p:grpSpPr>
        <p:pic>
          <p:nvPicPr>
            <p:cNvPr id="1276" name="Google Shape;1276;p98"/>
            <p:cNvPicPr preferRelativeResize="0"/>
            <p:nvPr/>
          </p:nvPicPr>
          <p:blipFill>
            <a:blip r:embed="rId6">
              <a:alphaModFix/>
            </a:blip>
            <a:stretch>
              <a:fillRect/>
            </a:stretch>
          </p:blipFill>
          <p:spPr>
            <a:xfrm>
              <a:off x="873463" y="2819364"/>
              <a:ext cx="805925" cy="975811"/>
            </a:xfrm>
            <a:prstGeom prst="rect">
              <a:avLst/>
            </a:prstGeom>
            <a:noFill/>
            <a:ln>
              <a:noFill/>
            </a:ln>
          </p:spPr>
        </p:pic>
        <p:sp>
          <p:nvSpPr>
            <p:cNvPr id="1277" name="Google Shape;1277;p98"/>
            <p:cNvSpPr txBox="1"/>
            <p:nvPr/>
          </p:nvSpPr>
          <p:spPr>
            <a:xfrm>
              <a:off x="854025" y="3747550"/>
              <a:ext cx="8448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Amazon s3</a:t>
              </a:r>
              <a:endParaRPr sz="1000"/>
            </a:p>
          </p:txBody>
        </p:sp>
      </p:grpSp>
      <p:grpSp>
        <p:nvGrpSpPr>
          <p:cNvPr id="1278" name="Google Shape;1278;p98"/>
          <p:cNvGrpSpPr/>
          <p:nvPr/>
        </p:nvGrpSpPr>
        <p:grpSpPr>
          <a:xfrm>
            <a:off x="5878069" y="3159061"/>
            <a:ext cx="962296" cy="1241361"/>
            <a:chOff x="5940725" y="1114420"/>
            <a:chExt cx="1144500" cy="1476405"/>
          </a:xfrm>
        </p:grpSpPr>
        <p:pic>
          <p:nvPicPr>
            <p:cNvPr id="1279" name="Google Shape;1279;p98"/>
            <p:cNvPicPr preferRelativeResize="0"/>
            <p:nvPr/>
          </p:nvPicPr>
          <p:blipFill>
            <a:blip r:embed="rId7">
              <a:alphaModFix/>
            </a:blip>
            <a:stretch>
              <a:fillRect/>
            </a:stretch>
          </p:blipFill>
          <p:spPr>
            <a:xfrm>
              <a:off x="5997195" y="1114420"/>
              <a:ext cx="1006650" cy="1218875"/>
            </a:xfrm>
            <a:prstGeom prst="rect">
              <a:avLst/>
            </a:prstGeom>
            <a:noFill/>
            <a:ln>
              <a:noFill/>
            </a:ln>
          </p:spPr>
        </p:pic>
        <p:sp>
          <p:nvSpPr>
            <p:cNvPr id="1280" name="Google Shape;1280;p98"/>
            <p:cNvSpPr txBox="1"/>
            <p:nvPr/>
          </p:nvSpPr>
          <p:spPr>
            <a:xfrm>
              <a:off x="5940725" y="2252125"/>
              <a:ext cx="11445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t>Amazon lambda</a:t>
              </a:r>
              <a:endParaRPr sz="800"/>
            </a:p>
          </p:txBody>
        </p:sp>
      </p:grpSp>
      <p:cxnSp>
        <p:nvCxnSpPr>
          <p:cNvPr id="1281" name="Google Shape;1281;p98"/>
          <p:cNvCxnSpPr>
            <a:stCxn id="1279" idx="1"/>
            <a:endCxn id="1270" idx="3"/>
          </p:cNvCxnSpPr>
          <p:nvPr/>
        </p:nvCxnSpPr>
        <p:spPr>
          <a:xfrm flipH="1">
            <a:off x="4057449" y="3671476"/>
            <a:ext cx="1868100" cy="607200"/>
          </a:xfrm>
          <a:prstGeom prst="straightConnector1">
            <a:avLst/>
          </a:prstGeom>
          <a:noFill/>
          <a:ln cap="flat" cmpd="sng" w="19050">
            <a:solidFill>
              <a:schemeClr val="dk2"/>
            </a:solidFill>
            <a:prstDash val="solid"/>
            <a:round/>
            <a:headEnd len="med" w="med" type="stealth"/>
            <a:tailEnd len="med" w="med" type="none"/>
          </a:ln>
        </p:spPr>
      </p:cxnSp>
      <p:cxnSp>
        <p:nvCxnSpPr>
          <p:cNvPr id="1282" name="Google Shape;1282;p98"/>
          <p:cNvCxnSpPr>
            <a:stCxn id="1283" idx="1"/>
          </p:cNvCxnSpPr>
          <p:nvPr/>
        </p:nvCxnSpPr>
        <p:spPr>
          <a:xfrm flipH="1">
            <a:off x="3994325" y="2210325"/>
            <a:ext cx="2466600" cy="1833600"/>
          </a:xfrm>
          <a:prstGeom prst="straightConnector1">
            <a:avLst/>
          </a:prstGeom>
          <a:noFill/>
          <a:ln cap="flat" cmpd="sng" w="19050">
            <a:solidFill>
              <a:schemeClr val="dk2"/>
            </a:solidFill>
            <a:prstDash val="solid"/>
            <a:round/>
            <a:headEnd len="med" w="med" type="stealth"/>
            <a:tailEnd len="med" w="med" type="none"/>
          </a:ln>
        </p:spPr>
      </p:cxnSp>
      <p:grpSp>
        <p:nvGrpSpPr>
          <p:cNvPr id="1284" name="Google Shape;1284;p98"/>
          <p:cNvGrpSpPr/>
          <p:nvPr/>
        </p:nvGrpSpPr>
        <p:grpSpPr>
          <a:xfrm>
            <a:off x="6460925" y="1800675"/>
            <a:ext cx="854275" cy="1018688"/>
            <a:chOff x="7413250" y="1099913"/>
            <a:chExt cx="854275" cy="1018688"/>
          </a:xfrm>
        </p:grpSpPr>
        <p:pic>
          <p:nvPicPr>
            <p:cNvPr id="1283" name="Google Shape;1283;p98"/>
            <p:cNvPicPr preferRelativeResize="0"/>
            <p:nvPr/>
          </p:nvPicPr>
          <p:blipFill rotWithShape="1">
            <a:blip r:embed="rId8">
              <a:alphaModFix/>
            </a:blip>
            <a:srcRect b="10366" l="9245" r="10148" t="12329"/>
            <a:stretch/>
          </p:blipFill>
          <p:spPr>
            <a:xfrm>
              <a:off x="7413250" y="1099913"/>
              <a:ext cx="854275" cy="819300"/>
            </a:xfrm>
            <a:prstGeom prst="rect">
              <a:avLst/>
            </a:prstGeom>
            <a:noFill/>
            <a:ln>
              <a:noFill/>
            </a:ln>
          </p:spPr>
        </p:pic>
        <p:sp>
          <p:nvSpPr>
            <p:cNvPr id="1285" name="Google Shape;1285;p98"/>
            <p:cNvSpPr txBox="1"/>
            <p:nvPr/>
          </p:nvSpPr>
          <p:spPr>
            <a:xfrm>
              <a:off x="7422724" y="1833900"/>
              <a:ext cx="844800" cy="2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t>Amazon ECS</a:t>
              </a:r>
              <a:endParaRPr sz="800"/>
            </a:p>
          </p:txBody>
        </p:sp>
      </p:grpSp>
      <p:sp>
        <p:nvSpPr>
          <p:cNvPr id="1286" name="Google Shape;1286;p98"/>
          <p:cNvSpPr txBox="1"/>
          <p:nvPr/>
        </p:nvSpPr>
        <p:spPr>
          <a:xfrm>
            <a:off x="7811293" y="2212467"/>
            <a:ext cx="10599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latin typeface="Avenir"/>
                <a:ea typeface="Avenir"/>
                <a:cs typeface="Avenir"/>
                <a:sym typeface="Avenir"/>
              </a:rPr>
              <a:t>Prediction</a:t>
            </a:r>
            <a:endParaRPr sz="1300">
              <a:latin typeface="Avenir"/>
              <a:ea typeface="Avenir"/>
              <a:cs typeface="Avenir"/>
              <a:sym typeface="Avenir"/>
            </a:endParaRPr>
          </a:p>
        </p:txBody>
      </p:sp>
      <p:cxnSp>
        <p:nvCxnSpPr>
          <p:cNvPr id="1287" name="Google Shape;1287;p98"/>
          <p:cNvCxnSpPr>
            <a:stCxn id="1283" idx="3"/>
            <a:endCxn id="1286" idx="1"/>
          </p:cNvCxnSpPr>
          <p:nvPr/>
        </p:nvCxnSpPr>
        <p:spPr>
          <a:xfrm>
            <a:off x="7315200" y="2210325"/>
            <a:ext cx="496200" cy="178800"/>
          </a:xfrm>
          <a:prstGeom prst="curvedConnector3">
            <a:avLst>
              <a:gd fmla="val 49989" name="adj1"/>
            </a:avLst>
          </a:prstGeom>
          <a:noFill/>
          <a:ln cap="flat" cmpd="sng" w="19050">
            <a:solidFill>
              <a:schemeClr val="dk2"/>
            </a:solidFill>
            <a:prstDash val="solid"/>
            <a:round/>
            <a:headEnd len="med" w="med" type="none"/>
            <a:tailEnd len="med" w="med" type="stealth"/>
          </a:ln>
        </p:spPr>
      </p:cxnSp>
      <p:sp>
        <p:nvSpPr>
          <p:cNvPr id="1288" name="Google Shape;1288;p98"/>
          <p:cNvSpPr txBox="1"/>
          <p:nvPr/>
        </p:nvSpPr>
        <p:spPr>
          <a:xfrm>
            <a:off x="7811293" y="1820967"/>
            <a:ext cx="10599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latin typeface="Avenir"/>
                <a:ea typeface="Avenir"/>
                <a:cs typeface="Avenir"/>
                <a:sym typeface="Avenir"/>
              </a:rPr>
              <a:t>Request</a:t>
            </a:r>
            <a:endParaRPr sz="1300">
              <a:latin typeface="Avenir"/>
              <a:ea typeface="Avenir"/>
              <a:cs typeface="Avenir"/>
              <a:sym typeface="Avenir"/>
            </a:endParaRPr>
          </a:p>
        </p:txBody>
      </p:sp>
      <p:cxnSp>
        <p:nvCxnSpPr>
          <p:cNvPr id="1289" name="Google Shape;1289;p98"/>
          <p:cNvCxnSpPr>
            <a:stCxn id="1288" idx="1"/>
            <a:endCxn id="1283" idx="3"/>
          </p:cNvCxnSpPr>
          <p:nvPr/>
        </p:nvCxnSpPr>
        <p:spPr>
          <a:xfrm flipH="1">
            <a:off x="7315093" y="1997667"/>
            <a:ext cx="496200" cy="212700"/>
          </a:xfrm>
          <a:prstGeom prst="curvedConnector3">
            <a:avLst>
              <a:gd fmla="val 49989" name="adj1"/>
            </a:avLst>
          </a:prstGeom>
          <a:noFill/>
          <a:ln cap="flat" cmpd="sng" w="19050">
            <a:solidFill>
              <a:schemeClr val="dk2"/>
            </a:solidFill>
            <a:prstDash val="solid"/>
            <a:round/>
            <a:headEnd len="med" w="med" type="none"/>
            <a:tailEnd len="med" w="med" type="stealth"/>
          </a:ln>
        </p:spPr>
      </p:cxnSp>
      <p:sp>
        <p:nvSpPr>
          <p:cNvPr id="1290" name="Google Shape;1290;p98"/>
          <p:cNvSpPr txBox="1"/>
          <p:nvPr/>
        </p:nvSpPr>
        <p:spPr>
          <a:xfrm>
            <a:off x="7562825" y="3704963"/>
            <a:ext cx="10599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latin typeface="Avenir"/>
                <a:ea typeface="Avenir"/>
                <a:cs typeface="Avenir"/>
                <a:sym typeface="Avenir"/>
              </a:rPr>
              <a:t>Prediction</a:t>
            </a:r>
            <a:endParaRPr sz="1300">
              <a:latin typeface="Avenir"/>
              <a:ea typeface="Avenir"/>
              <a:cs typeface="Avenir"/>
              <a:sym typeface="Avenir"/>
            </a:endParaRPr>
          </a:p>
        </p:txBody>
      </p:sp>
      <p:cxnSp>
        <p:nvCxnSpPr>
          <p:cNvPr id="1291" name="Google Shape;1291;p98"/>
          <p:cNvCxnSpPr>
            <a:stCxn id="1279" idx="3"/>
            <a:endCxn id="1290" idx="1"/>
          </p:cNvCxnSpPr>
          <p:nvPr/>
        </p:nvCxnSpPr>
        <p:spPr>
          <a:xfrm>
            <a:off x="6771941" y="3671476"/>
            <a:ext cx="790800" cy="210300"/>
          </a:xfrm>
          <a:prstGeom prst="curvedConnector3">
            <a:avLst>
              <a:gd fmla="val 50005" name="adj1"/>
            </a:avLst>
          </a:prstGeom>
          <a:noFill/>
          <a:ln cap="flat" cmpd="sng" w="19050">
            <a:solidFill>
              <a:schemeClr val="dk2"/>
            </a:solidFill>
            <a:prstDash val="solid"/>
            <a:round/>
            <a:headEnd len="med" w="med" type="none"/>
            <a:tailEnd len="med" w="med" type="stealth"/>
          </a:ln>
        </p:spPr>
      </p:cxnSp>
      <p:sp>
        <p:nvSpPr>
          <p:cNvPr id="1292" name="Google Shape;1292;p98"/>
          <p:cNvSpPr txBox="1"/>
          <p:nvPr/>
        </p:nvSpPr>
        <p:spPr>
          <a:xfrm>
            <a:off x="7562825" y="3313463"/>
            <a:ext cx="10599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latin typeface="Avenir"/>
                <a:ea typeface="Avenir"/>
                <a:cs typeface="Avenir"/>
                <a:sym typeface="Avenir"/>
              </a:rPr>
              <a:t>Request</a:t>
            </a:r>
            <a:endParaRPr sz="1300">
              <a:latin typeface="Avenir"/>
              <a:ea typeface="Avenir"/>
              <a:cs typeface="Avenir"/>
              <a:sym typeface="Avenir"/>
            </a:endParaRPr>
          </a:p>
        </p:txBody>
      </p:sp>
      <p:cxnSp>
        <p:nvCxnSpPr>
          <p:cNvPr id="1293" name="Google Shape;1293;p98"/>
          <p:cNvCxnSpPr>
            <a:stCxn id="1292" idx="1"/>
            <a:endCxn id="1279" idx="3"/>
          </p:cNvCxnSpPr>
          <p:nvPr/>
        </p:nvCxnSpPr>
        <p:spPr>
          <a:xfrm flipH="1">
            <a:off x="6772025" y="3490163"/>
            <a:ext cx="790800" cy="181200"/>
          </a:xfrm>
          <a:prstGeom prst="curvedConnector3">
            <a:avLst>
              <a:gd fmla="val 50005" name="adj1"/>
            </a:avLst>
          </a:prstGeom>
          <a:noFill/>
          <a:ln cap="flat" cmpd="sng" w="19050">
            <a:solidFill>
              <a:schemeClr val="dk2"/>
            </a:solidFill>
            <a:prstDash val="solid"/>
            <a:round/>
            <a:headEnd len="med" w="med" type="none"/>
            <a:tailEnd len="med" w="med" type="stealth"/>
          </a:ln>
        </p:spPr>
      </p:cxnSp>
      <p:sp>
        <p:nvSpPr>
          <p:cNvPr id="1294" name="Google Shape;1294;p98"/>
          <p:cNvSpPr txBox="1"/>
          <p:nvPr>
            <p:ph idx="1" type="body"/>
          </p:nvPr>
        </p:nvSpPr>
        <p:spPr>
          <a:xfrm>
            <a:off x="304800" y="852750"/>
            <a:ext cx="4770000" cy="1171200"/>
          </a:xfrm>
          <a:prstGeom prst="rect">
            <a:avLst/>
          </a:prstGeom>
        </p:spPr>
        <p:txBody>
          <a:bodyPr anchorCtr="0" anchor="t" bIns="91425" lIns="91425" spcFirstLastPara="1" rIns="91425" wrap="square" tIns="91425">
            <a:noAutofit/>
          </a:bodyPr>
          <a:lstStyle/>
          <a:p>
            <a:pPr indent="-311150" lvl="0" marL="457200" rtl="0" algn="l">
              <a:spcBef>
                <a:spcPts val="700"/>
              </a:spcBef>
              <a:spcAft>
                <a:spcPts val="0"/>
              </a:spcAft>
              <a:buSzPts val="1300"/>
              <a:buChar char="•"/>
            </a:pPr>
            <a:r>
              <a:rPr lang="en-US" sz="1300"/>
              <a:t>Airflow logs feature-models to DynamoBD for publishing and monitoring</a:t>
            </a:r>
            <a:endParaRPr sz="1300"/>
          </a:p>
          <a:p>
            <a:pPr indent="-311150" lvl="0" marL="457200" rtl="0" algn="l">
              <a:spcBef>
                <a:spcPts val="0"/>
              </a:spcBef>
              <a:spcAft>
                <a:spcPts val="0"/>
              </a:spcAft>
              <a:buSzPts val="1300"/>
              <a:buChar char="•"/>
            </a:pPr>
            <a:r>
              <a:rPr lang="en-US" sz="1300"/>
              <a:t>Airflow publishes feature-models directly to AWS Lambda or ECS for immediate predictions</a:t>
            </a:r>
            <a:endParaRPr sz="1300"/>
          </a:p>
          <a:p>
            <a:pPr indent="-311150" lvl="0" marL="457200" rtl="0" algn="l">
              <a:spcBef>
                <a:spcPts val="0"/>
              </a:spcBef>
              <a:spcAft>
                <a:spcPts val="0"/>
              </a:spcAft>
              <a:buSzPts val="1300"/>
              <a:buChar char="•"/>
            </a:pPr>
            <a:r>
              <a:rPr lang="en-US" sz="1300"/>
              <a:t>Everything can also be triggered from a dev machine, so a test model can be deployed with a single command</a:t>
            </a:r>
            <a:endParaRPr sz="1300"/>
          </a:p>
        </p:txBody>
      </p:sp>
      <p:cxnSp>
        <p:nvCxnSpPr>
          <p:cNvPr id="1295" name="Google Shape;1295;p98"/>
          <p:cNvCxnSpPr>
            <a:stCxn id="1276" idx="3"/>
            <a:endCxn id="1271" idx="1"/>
          </p:cNvCxnSpPr>
          <p:nvPr/>
        </p:nvCxnSpPr>
        <p:spPr>
          <a:xfrm flipH="1" rot="10800000">
            <a:off x="1679387" y="3067270"/>
            <a:ext cx="825600" cy="240000"/>
          </a:xfrm>
          <a:prstGeom prst="straightConnector1">
            <a:avLst/>
          </a:prstGeom>
          <a:noFill/>
          <a:ln cap="flat" cmpd="sng" w="19050">
            <a:solidFill>
              <a:schemeClr val="dk2"/>
            </a:solidFill>
            <a:prstDash val="solid"/>
            <a:round/>
            <a:headEnd len="med" w="med" type="stealth"/>
            <a:tailEnd len="med" w="med" type="stealth"/>
          </a:ln>
        </p:spPr>
      </p:cxnSp>
      <p:cxnSp>
        <p:nvCxnSpPr>
          <p:cNvPr id="1296" name="Google Shape;1296;p98"/>
          <p:cNvCxnSpPr>
            <a:stCxn id="1297" idx="0"/>
            <a:endCxn id="1270" idx="1"/>
          </p:cNvCxnSpPr>
          <p:nvPr/>
        </p:nvCxnSpPr>
        <p:spPr>
          <a:xfrm flipH="1" rot="10800000">
            <a:off x="1002218" y="4278925"/>
            <a:ext cx="1007400" cy="197700"/>
          </a:xfrm>
          <a:prstGeom prst="straightConnector1">
            <a:avLst/>
          </a:prstGeom>
          <a:noFill/>
          <a:ln cap="flat" cmpd="sng" w="19050">
            <a:solidFill>
              <a:schemeClr val="dk2"/>
            </a:solidFill>
            <a:prstDash val="solid"/>
            <a:round/>
            <a:headEnd len="med" w="med" type="none"/>
            <a:tailEnd len="med" w="med" type="stealth"/>
          </a:ln>
        </p:spPr>
      </p:cxnSp>
      <p:cxnSp>
        <p:nvCxnSpPr>
          <p:cNvPr id="1298" name="Google Shape;1298;p98"/>
          <p:cNvCxnSpPr>
            <a:stCxn id="1276" idx="3"/>
          </p:cNvCxnSpPr>
          <p:nvPr/>
        </p:nvCxnSpPr>
        <p:spPr>
          <a:xfrm>
            <a:off x="1679387" y="3307270"/>
            <a:ext cx="966900" cy="780300"/>
          </a:xfrm>
          <a:prstGeom prst="straightConnector1">
            <a:avLst/>
          </a:prstGeom>
          <a:noFill/>
          <a:ln cap="flat" cmpd="sng" w="19050">
            <a:solidFill>
              <a:schemeClr val="dk2"/>
            </a:solidFill>
            <a:prstDash val="solid"/>
            <a:round/>
            <a:headEnd len="med" w="med" type="stealth"/>
            <a:tailEnd len="med" w="med" type="stealth"/>
          </a:ln>
        </p:spPr>
      </p:cxnSp>
      <p:pic>
        <p:nvPicPr>
          <p:cNvPr id="1297" name="Google Shape;1297;p98"/>
          <p:cNvPicPr preferRelativeResize="0"/>
          <p:nvPr/>
        </p:nvPicPr>
        <p:blipFill>
          <a:blip r:embed="rId9">
            <a:alphaModFix/>
          </a:blip>
          <a:stretch>
            <a:fillRect/>
          </a:stretch>
        </p:blipFill>
        <p:spPr>
          <a:xfrm>
            <a:off x="255435" y="4476625"/>
            <a:ext cx="1493565" cy="353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2" name="Shape 1302"/>
        <p:cNvGrpSpPr/>
        <p:nvPr/>
      </p:nvGrpSpPr>
      <p:grpSpPr>
        <a:xfrm>
          <a:off x="0" y="0"/>
          <a:ext cx="0" cy="0"/>
          <a:chOff x="0" y="0"/>
          <a:chExt cx="0" cy="0"/>
        </a:xfrm>
      </p:grpSpPr>
      <p:sp>
        <p:nvSpPr>
          <p:cNvPr id="1303" name="Google Shape;1303;p99"/>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rgbClr val="92989C"/>
                </a:solidFill>
                <a:latin typeface="Avenir"/>
                <a:ea typeface="Avenir"/>
                <a:cs typeface="Avenir"/>
                <a:sym typeface="Avenir"/>
              </a:rPr>
              <a:t>‹#›</a:t>
            </a:fld>
            <a:endParaRPr b="0" i="0" sz="800" u="none" cap="none" strike="noStrike">
              <a:solidFill>
                <a:srgbClr val="92989C"/>
              </a:solidFill>
              <a:latin typeface="Avenir"/>
              <a:ea typeface="Avenir"/>
              <a:cs typeface="Avenir"/>
              <a:sym typeface="Avenir"/>
            </a:endParaRPr>
          </a:p>
        </p:txBody>
      </p:sp>
      <p:sp>
        <p:nvSpPr>
          <p:cNvPr id="1304" name="Google Shape;1304;p99"/>
          <p:cNvSpPr txBox="1"/>
          <p:nvPr>
            <p:ph idx="1" type="body"/>
          </p:nvPr>
        </p:nvSpPr>
        <p:spPr>
          <a:xfrm>
            <a:off x="304800" y="895350"/>
            <a:ext cx="8580300" cy="3952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rgbClr val="7F7F7F"/>
              </a:buClr>
              <a:buSzPts val="850"/>
              <a:buFont typeface="Arial"/>
              <a:buChar char="•"/>
            </a:pPr>
            <a:r>
              <a:rPr lang="en-US"/>
              <a:t>Each part of the pipeline can be launched from dev environments</a:t>
            </a:r>
            <a:endParaRPr/>
          </a:p>
          <a:p>
            <a:pPr indent="-285750" lvl="1" marL="687387" rtl="0" algn="l">
              <a:spcBef>
                <a:spcPts val="0"/>
              </a:spcBef>
              <a:spcAft>
                <a:spcPts val="0"/>
              </a:spcAft>
              <a:buClr>
                <a:srgbClr val="7F7F7F"/>
              </a:buClr>
              <a:buSzPts val="750"/>
              <a:buFont typeface="Arial"/>
              <a:buChar char="•"/>
            </a:pPr>
            <a:r>
              <a:rPr lang="en-US"/>
              <a:t>Staging is per-user</a:t>
            </a:r>
            <a:endParaRPr/>
          </a:p>
          <a:p>
            <a:pPr indent="-165100" lvl="0" marL="171450" marR="0" rtl="0" algn="l">
              <a:lnSpc>
                <a:spcPct val="100000"/>
              </a:lnSpc>
              <a:spcBef>
                <a:spcPts val="300"/>
              </a:spcBef>
              <a:spcAft>
                <a:spcPts val="0"/>
              </a:spcAft>
              <a:buClr>
                <a:srgbClr val="7F7F7F"/>
              </a:buClr>
              <a:buSzPts val="750"/>
              <a:buFont typeface="Arial"/>
              <a:buChar char="•"/>
            </a:pPr>
            <a:r>
              <a:rPr lang="en-US"/>
              <a:t>Can publish to a Lambda for quick testing against production traffic</a:t>
            </a:r>
            <a:endParaRPr/>
          </a:p>
          <a:p>
            <a:pPr indent="-171450" lvl="0" marL="171450" marR="0" rtl="0" algn="l">
              <a:spcBef>
                <a:spcPts val="0"/>
              </a:spcBef>
              <a:spcAft>
                <a:spcPts val="0"/>
              </a:spcAft>
              <a:buClr>
                <a:srgbClr val="7F7F7F"/>
              </a:buClr>
              <a:buSzPts val="850"/>
              <a:buFont typeface="Arial"/>
              <a:buChar char="•"/>
            </a:pPr>
            <a:r>
              <a:rPr lang="en-US"/>
              <a:t>Automatically</a:t>
            </a:r>
            <a:r>
              <a:rPr lang="en-US"/>
              <a:t> infer the correct model configurations</a:t>
            </a:r>
            <a:endParaRPr/>
          </a:p>
          <a:p>
            <a:pPr indent="-171450" lvl="0" marL="171450" marR="0" rtl="0" algn="l">
              <a:spcBef>
                <a:spcPts val="0"/>
              </a:spcBef>
              <a:spcAft>
                <a:spcPts val="0"/>
              </a:spcAft>
              <a:buClr>
                <a:srgbClr val="7F7F7F"/>
              </a:buClr>
              <a:buSzPts val="850"/>
              <a:buFont typeface="Arial"/>
              <a:buChar char="•"/>
            </a:pPr>
            <a:r>
              <a:rPr lang="en-US"/>
              <a:t>Train every model supported by the data</a:t>
            </a:r>
            <a:endParaRPr/>
          </a:p>
          <a:p>
            <a:pPr indent="-285750" lvl="1" marL="687387" marR="0" rtl="0" algn="l">
              <a:spcBef>
                <a:spcPts val="0"/>
              </a:spcBef>
              <a:spcAft>
                <a:spcPts val="0"/>
              </a:spcAft>
              <a:buClr>
                <a:srgbClr val="7F7F7F"/>
              </a:buClr>
              <a:buSzPts val="750"/>
              <a:buFont typeface="Arial"/>
              <a:buChar char="•"/>
            </a:pPr>
            <a:r>
              <a:rPr lang="en-US"/>
              <a:t>New requests can be served immediately</a:t>
            </a:r>
            <a:endParaRPr/>
          </a:p>
          <a:p>
            <a:pPr indent="-171450" lvl="0" marL="171450" marR="0" rtl="0" algn="l">
              <a:spcBef>
                <a:spcPts val="0"/>
              </a:spcBef>
              <a:spcAft>
                <a:spcPts val="0"/>
              </a:spcAft>
              <a:buClr>
                <a:srgbClr val="7F7F7F"/>
              </a:buClr>
              <a:buSzPts val="850"/>
              <a:buFont typeface="Arial"/>
              <a:buChar char="•"/>
            </a:pPr>
            <a:r>
              <a:rPr lang="en-US"/>
              <a:t>Defined fallback logic if a model is unavailable</a:t>
            </a:r>
            <a:endParaRPr/>
          </a:p>
          <a:p>
            <a:pPr indent="-285750" lvl="1" marL="687387" marR="0" rtl="0" algn="l">
              <a:spcBef>
                <a:spcPts val="0"/>
              </a:spcBef>
              <a:spcAft>
                <a:spcPts val="0"/>
              </a:spcAft>
              <a:buClr>
                <a:srgbClr val="7F7F7F"/>
              </a:buClr>
              <a:buSzPts val="750"/>
              <a:buFont typeface="Arial"/>
              <a:buChar char="•"/>
            </a:pPr>
            <a:r>
              <a:rPr lang="en-US"/>
              <a:t>Every request gets a response</a:t>
            </a:r>
            <a:endParaRPr/>
          </a:p>
          <a:p>
            <a:pPr indent="-171450" lvl="0" marL="171450" marR="0" rtl="0" algn="l">
              <a:spcBef>
                <a:spcPts val="0"/>
              </a:spcBef>
              <a:spcAft>
                <a:spcPts val="0"/>
              </a:spcAft>
              <a:buClr>
                <a:srgbClr val="7F7F7F"/>
              </a:buClr>
              <a:buSzPts val="850"/>
              <a:buFont typeface="Arial"/>
              <a:buChar char="•"/>
            </a:pPr>
            <a:r>
              <a:rPr lang="en-US"/>
              <a:t>Training jobs grouped into cohorts</a:t>
            </a:r>
            <a:endParaRPr/>
          </a:p>
          <a:p>
            <a:pPr indent="-285750" lvl="1" marL="687387" marR="0" rtl="0" algn="l">
              <a:spcBef>
                <a:spcPts val="0"/>
              </a:spcBef>
              <a:spcAft>
                <a:spcPts val="0"/>
              </a:spcAft>
              <a:buClr>
                <a:srgbClr val="7F7F7F"/>
              </a:buClr>
              <a:buSzPts val="750"/>
              <a:buFont typeface="Arial"/>
              <a:buChar char="•"/>
            </a:pPr>
            <a:r>
              <a:rPr lang="en-US"/>
              <a:t>Defines a </a:t>
            </a:r>
            <a:r>
              <a:rPr lang="en-US"/>
              <a:t>hierarchy</a:t>
            </a:r>
            <a:r>
              <a:rPr lang="en-US"/>
              <a:t> of model importance</a:t>
            </a:r>
            <a:endParaRPr/>
          </a:p>
          <a:p>
            <a:pPr indent="-285750" lvl="1" marL="687387" marR="0" rtl="0" algn="l">
              <a:spcBef>
                <a:spcPts val="0"/>
              </a:spcBef>
              <a:spcAft>
                <a:spcPts val="0"/>
              </a:spcAft>
              <a:buClr>
                <a:srgbClr val="7F7F7F"/>
              </a:buClr>
              <a:buSzPts val="750"/>
              <a:buFont typeface="Arial"/>
              <a:buChar char="•"/>
            </a:pPr>
            <a:r>
              <a:rPr lang="en-US"/>
              <a:t>Provides similar sized EMR clusters → avoids throttling</a:t>
            </a:r>
            <a:endParaRPr/>
          </a:p>
          <a:p>
            <a:pPr indent="-285750" lvl="1" marL="687387" marR="0" rtl="0" algn="l">
              <a:spcBef>
                <a:spcPts val="0"/>
              </a:spcBef>
              <a:spcAft>
                <a:spcPts val="0"/>
              </a:spcAft>
              <a:buClr>
                <a:srgbClr val="7F7F7F"/>
              </a:buClr>
              <a:buSzPts val="750"/>
              <a:buFont typeface="Arial"/>
              <a:buChar char="•"/>
            </a:pPr>
            <a:r>
              <a:rPr lang="en-US"/>
              <a:t>Improved maintainability</a:t>
            </a:r>
            <a:endParaRPr/>
          </a:p>
          <a:p>
            <a:pPr indent="-171450" lvl="0" marL="171450" marR="0" rtl="0" algn="l">
              <a:spcBef>
                <a:spcPts val="0"/>
              </a:spcBef>
              <a:spcAft>
                <a:spcPts val="0"/>
              </a:spcAft>
              <a:buClr>
                <a:srgbClr val="7F7F7F"/>
              </a:buClr>
              <a:buSzPts val="850"/>
              <a:buFont typeface="Arial"/>
              <a:buChar char="•"/>
            </a:pPr>
            <a:r>
              <a:rPr lang="en-US"/>
              <a:t>Persistent and consistent record of every model, with feature extractors &amp; transformations</a:t>
            </a:r>
            <a:endParaRPr/>
          </a:p>
          <a:p>
            <a:pPr indent="-285750" lvl="1" marL="687387" marR="0" rtl="0" algn="l">
              <a:spcBef>
                <a:spcPts val="0"/>
              </a:spcBef>
              <a:spcAft>
                <a:spcPts val="0"/>
              </a:spcAft>
              <a:buClr>
                <a:srgbClr val="7F7F7F"/>
              </a:buClr>
              <a:buSzPts val="750"/>
              <a:buFont typeface="Arial"/>
              <a:buChar char="•"/>
            </a:pPr>
            <a:r>
              <a:rPr lang="en-US"/>
              <a:t>Traceability &amp; m</a:t>
            </a:r>
            <a:r>
              <a:rPr lang="en-US"/>
              <a:t>onitoring</a:t>
            </a:r>
            <a:endParaRPr/>
          </a:p>
          <a:p>
            <a:pPr indent="-171450" lvl="0" marL="171450" rtl="0" algn="l">
              <a:spcBef>
                <a:spcPts val="0"/>
              </a:spcBef>
              <a:spcAft>
                <a:spcPts val="0"/>
              </a:spcAft>
              <a:buClr>
                <a:srgbClr val="7F7F7F"/>
              </a:buClr>
              <a:buSzPts val="850"/>
              <a:buFont typeface="Arial"/>
              <a:buChar char="•"/>
            </a:pPr>
            <a:r>
              <a:rPr lang="en-US"/>
              <a:t>Deployment is atomic and consistent</a:t>
            </a:r>
            <a:endParaRPr/>
          </a:p>
        </p:txBody>
      </p:sp>
      <p:sp>
        <p:nvSpPr>
          <p:cNvPr id="1305" name="Google Shape;1305;p99"/>
          <p:cNvSpPr txBox="1"/>
          <p:nvPr>
            <p:ph type="title"/>
          </p:nvPr>
        </p:nvSpPr>
        <p:spPr>
          <a:xfrm>
            <a:off x="304800" y="0"/>
            <a:ext cx="7010400" cy="808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100"/>
              <a:buNone/>
            </a:pPr>
            <a:r>
              <a:rPr lang="en-US">
                <a:solidFill>
                  <a:schemeClr val="dk1"/>
                </a:solidFill>
              </a:rPr>
              <a:t>Automate modeling pipeline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0" name="Shape 1310"/>
        <p:cNvGrpSpPr/>
        <p:nvPr/>
      </p:nvGrpSpPr>
      <p:grpSpPr>
        <a:xfrm>
          <a:off x="0" y="0"/>
          <a:ext cx="0" cy="0"/>
          <a:chOff x="0" y="0"/>
          <a:chExt cx="0" cy="0"/>
        </a:xfrm>
      </p:grpSpPr>
      <p:sp>
        <p:nvSpPr>
          <p:cNvPr id="1311" name="Google Shape;1311;p100"/>
          <p:cNvSpPr txBox="1"/>
          <p:nvPr>
            <p:ph idx="1" type="body"/>
          </p:nvPr>
        </p:nvSpPr>
        <p:spPr>
          <a:xfrm>
            <a:off x="304800" y="1974645"/>
            <a:ext cx="8534400" cy="1155300"/>
          </a:xfrm>
          <a:prstGeom prst="rect">
            <a:avLst/>
          </a:prstGeom>
        </p:spPr>
        <p:txBody>
          <a:bodyPr anchorCtr="0" anchor="ctr" bIns="91425" lIns="91425" spcFirstLastPara="1" rIns="91425" wrap="square" tIns="91425">
            <a:noAutofit/>
          </a:bodyPr>
          <a:lstStyle/>
          <a:p>
            <a:pPr indent="0" lvl="0" marL="0" rtl="0" algn="l">
              <a:spcBef>
                <a:spcPts val="700"/>
              </a:spcBef>
              <a:spcAft>
                <a:spcPts val="0"/>
              </a:spcAft>
              <a:buNone/>
            </a:pPr>
            <a:r>
              <a:rPr lang="en-US"/>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65"/>
          <p:cNvSpPr txBox="1"/>
          <p:nvPr>
            <p:ph idx="1" type="body"/>
          </p:nvPr>
        </p:nvSpPr>
        <p:spPr>
          <a:xfrm>
            <a:off x="304800" y="1974645"/>
            <a:ext cx="8534400" cy="115529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7F7F7F"/>
              </a:buClr>
              <a:buSzPts val="1995"/>
              <a:buFont typeface="Questrial"/>
              <a:buNone/>
            </a:pPr>
            <a:r>
              <a:rPr lang="en-US"/>
              <a:t>Introduction to Intent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66"/>
          <p:cNvSpPr txBox="1"/>
          <p:nvPr>
            <p:ph idx="1" type="body"/>
          </p:nvPr>
        </p:nvSpPr>
        <p:spPr>
          <a:xfrm>
            <a:off x="979725" y="3384350"/>
            <a:ext cx="7045200" cy="1644900"/>
          </a:xfrm>
          <a:prstGeom prst="rect">
            <a:avLst/>
          </a:prstGeom>
        </p:spPr>
        <p:txBody>
          <a:bodyPr anchorCtr="0" anchor="ctr" bIns="91425" lIns="91425" spcFirstLastPara="1" rIns="91425" wrap="square" tIns="91425">
            <a:noAutofit/>
          </a:bodyPr>
          <a:lstStyle/>
          <a:p>
            <a:pPr indent="0" lvl="0" marL="0" rtl="0" algn="ctr">
              <a:lnSpc>
                <a:spcPct val="150000"/>
              </a:lnSpc>
              <a:spcBef>
                <a:spcPts val="700"/>
              </a:spcBef>
              <a:spcAft>
                <a:spcPts val="0"/>
              </a:spcAft>
              <a:buNone/>
            </a:pPr>
            <a:r>
              <a:rPr lang="en-US" sz="1800">
                <a:solidFill>
                  <a:srgbClr val="FFFFFF"/>
                </a:solidFill>
              </a:rPr>
              <a:t>Intent Media turns averages back into individual users, allowing sites to </a:t>
            </a:r>
            <a:r>
              <a:rPr lang="en-US" sz="2400">
                <a:solidFill>
                  <a:srgbClr val="FFFFFF"/>
                </a:solidFill>
                <a:latin typeface="Hind SemiBold"/>
                <a:ea typeface="Hind SemiBold"/>
                <a:cs typeface="Hind SemiBold"/>
                <a:sym typeface="Hind SemiBold"/>
              </a:rPr>
              <a:t>give </a:t>
            </a:r>
            <a:r>
              <a:rPr lang="en-US" sz="2400">
                <a:solidFill>
                  <a:srgbClr val="FFFFFF"/>
                </a:solidFill>
                <a:latin typeface="Hind SemiBold"/>
                <a:ea typeface="Hind SemiBold"/>
                <a:cs typeface="Hind SemiBold"/>
                <a:sym typeface="Hind SemiBold"/>
              </a:rPr>
              <a:t>each user the right experience</a:t>
            </a:r>
            <a:endParaRPr sz="2400">
              <a:solidFill>
                <a:srgbClr val="FFFFFF"/>
              </a:solidFill>
              <a:latin typeface="Hind SemiBold"/>
              <a:ea typeface="Hind SemiBold"/>
              <a:cs typeface="Hind SemiBold"/>
              <a:sym typeface="Hind SemiBold"/>
            </a:endParaRPr>
          </a:p>
          <a:p>
            <a:pPr indent="0" lvl="0" marL="0" rtl="0" algn="ctr">
              <a:lnSpc>
                <a:spcPct val="150000"/>
              </a:lnSpc>
              <a:spcBef>
                <a:spcPts val="700"/>
              </a:spcBef>
              <a:spcAft>
                <a:spcPts val="0"/>
              </a:spcAft>
              <a:buNone/>
            </a:pPr>
            <a:r>
              <a:t/>
            </a:r>
            <a:endParaRPr>
              <a:latin typeface="Hind SemiBold"/>
              <a:ea typeface="Hind SemiBold"/>
              <a:cs typeface="Hind SemiBold"/>
              <a:sym typeface="Hind SemiBold"/>
            </a:endParaRPr>
          </a:p>
        </p:txBody>
      </p:sp>
      <p:sp>
        <p:nvSpPr>
          <p:cNvPr id="649" name="Google Shape;649;p66"/>
          <p:cNvSpPr/>
          <p:nvPr/>
        </p:nvSpPr>
        <p:spPr>
          <a:xfrm>
            <a:off x="-166650" y="-152400"/>
            <a:ext cx="9477300" cy="270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700"/>
              </a:spcBef>
              <a:spcAft>
                <a:spcPts val="0"/>
              </a:spcAft>
              <a:buNone/>
            </a:pPr>
            <a:r>
              <a:t/>
            </a:r>
            <a:endParaRPr sz="2400">
              <a:latin typeface="Hind SemiBold"/>
              <a:ea typeface="Hind SemiBold"/>
              <a:cs typeface="Hind SemiBold"/>
              <a:sym typeface="Hind SemiBold"/>
            </a:endParaRPr>
          </a:p>
        </p:txBody>
      </p:sp>
      <p:sp>
        <p:nvSpPr>
          <p:cNvPr id="650" name="Google Shape;650;p66"/>
          <p:cNvSpPr txBox="1"/>
          <p:nvPr/>
        </p:nvSpPr>
        <p:spPr>
          <a:xfrm>
            <a:off x="1119150" y="742950"/>
            <a:ext cx="6905700" cy="934200"/>
          </a:xfrm>
          <a:prstGeom prst="rect">
            <a:avLst/>
          </a:prstGeom>
          <a:noFill/>
          <a:ln>
            <a:noFill/>
          </a:ln>
        </p:spPr>
        <p:txBody>
          <a:bodyPr anchorCtr="0" anchor="t" bIns="91425" lIns="91425" spcFirstLastPara="1" rIns="91425" wrap="square" tIns="91425">
            <a:noAutofit/>
          </a:bodyPr>
          <a:lstStyle/>
          <a:p>
            <a:pPr indent="0" lvl="0" marL="0" rtl="0" algn="ctr">
              <a:spcBef>
                <a:spcPts val="700"/>
              </a:spcBef>
              <a:spcAft>
                <a:spcPts val="0"/>
              </a:spcAft>
              <a:buNone/>
            </a:pPr>
            <a:r>
              <a:rPr lang="en-US" sz="1800">
                <a:solidFill>
                  <a:schemeClr val="dk1"/>
                </a:solidFill>
                <a:latin typeface="Avenir"/>
                <a:ea typeface="Avenir"/>
                <a:cs typeface="Avenir"/>
                <a:sym typeface="Avenir"/>
              </a:rPr>
              <a:t>Web experiences are designed for average users, but</a:t>
            </a:r>
            <a:r>
              <a:rPr lang="en-US" sz="2400">
                <a:solidFill>
                  <a:schemeClr val="dk1"/>
                </a:solidFill>
                <a:latin typeface="Hind SemiBold"/>
                <a:ea typeface="Hind SemiBold"/>
                <a:cs typeface="Hind SemiBold"/>
                <a:sym typeface="Hind SemiBold"/>
              </a:rPr>
              <a:t> different populations exist within every site</a:t>
            </a:r>
            <a:endParaRPr/>
          </a:p>
        </p:txBody>
      </p:sp>
      <p:grpSp>
        <p:nvGrpSpPr>
          <p:cNvPr id="651" name="Google Shape;651;p66"/>
          <p:cNvGrpSpPr/>
          <p:nvPr/>
        </p:nvGrpSpPr>
        <p:grpSpPr>
          <a:xfrm>
            <a:off x="4535400" y="1847150"/>
            <a:ext cx="73200" cy="705550"/>
            <a:chOff x="1484500" y="2456750"/>
            <a:chExt cx="73200" cy="705550"/>
          </a:xfrm>
        </p:grpSpPr>
        <p:sp>
          <p:nvSpPr>
            <p:cNvPr id="652" name="Google Shape;652;p66"/>
            <p:cNvSpPr/>
            <p:nvPr/>
          </p:nvSpPr>
          <p:spPr>
            <a:xfrm>
              <a:off x="1484500" y="2456750"/>
              <a:ext cx="73200" cy="73200"/>
            </a:xfrm>
            <a:prstGeom prst="ellipse">
              <a:avLst/>
            </a:prstGeom>
            <a:solidFill>
              <a:srgbClr val="14A4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3" name="Google Shape;653;p66"/>
            <p:cNvCxnSpPr>
              <a:endCxn id="649" idx="2"/>
            </p:cNvCxnSpPr>
            <p:nvPr/>
          </p:nvCxnSpPr>
          <p:spPr>
            <a:xfrm>
              <a:off x="1521100" y="2606100"/>
              <a:ext cx="0" cy="556200"/>
            </a:xfrm>
            <a:prstGeom prst="straightConnector1">
              <a:avLst/>
            </a:prstGeom>
            <a:noFill/>
            <a:ln cap="flat" cmpd="sng" w="19050">
              <a:solidFill>
                <a:srgbClr val="14A4E6"/>
              </a:solidFill>
              <a:prstDash val="dot"/>
              <a:round/>
              <a:headEnd len="med" w="med" type="none"/>
              <a:tailEnd len="med" w="med" type="none"/>
            </a:ln>
          </p:spPr>
        </p:cxnSp>
      </p:grpSp>
      <p:cxnSp>
        <p:nvCxnSpPr>
          <p:cNvPr id="654" name="Google Shape;654;p66"/>
          <p:cNvCxnSpPr>
            <a:stCxn id="649" idx="2"/>
          </p:cNvCxnSpPr>
          <p:nvPr/>
        </p:nvCxnSpPr>
        <p:spPr>
          <a:xfrm>
            <a:off x="4572000" y="2552700"/>
            <a:ext cx="0" cy="676200"/>
          </a:xfrm>
          <a:prstGeom prst="straightConnector1">
            <a:avLst/>
          </a:prstGeom>
          <a:noFill/>
          <a:ln cap="flat" cmpd="sng" w="9525">
            <a:solidFill>
              <a:srgbClr val="FFFFFF"/>
            </a:solidFill>
            <a:prstDash val="solid"/>
            <a:round/>
            <a:headEnd len="med" w="med" type="none"/>
            <a:tailEnd len="med" w="med" type="none"/>
          </a:ln>
        </p:spPr>
      </p:cxnSp>
      <p:pic>
        <p:nvPicPr>
          <p:cNvPr id="655" name="Google Shape;655;p66"/>
          <p:cNvPicPr preferRelativeResize="0"/>
          <p:nvPr/>
        </p:nvPicPr>
        <p:blipFill>
          <a:blip r:embed="rId3">
            <a:alphaModFix/>
          </a:blip>
          <a:stretch>
            <a:fillRect/>
          </a:stretch>
        </p:blipFill>
        <p:spPr>
          <a:xfrm>
            <a:off x="7572575" y="4511475"/>
            <a:ext cx="1469124" cy="575025"/>
          </a:xfrm>
          <a:prstGeom prst="rect">
            <a:avLst/>
          </a:prstGeom>
          <a:noFill/>
          <a:ln>
            <a:noFill/>
          </a:ln>
        </p:spPr>
      </p:pic>
      <p:sp>
        <p:nvSpPr>
          <p:cNvPr id="656" name="Google Shape;656;p66"/>
          <p:cNvSpPr txBox="1"/>
          <p:nvPr/>
        </p:nvSpPr>
        <p:spPr>
          <a:xfrm>
            <a:off x="304800" y="0"/>
            <a:ext cx="7010400" cy="8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100">
                <a:solidFill>
                  <a:srgbClr val="40464D"/>
                </a:solidFill>
                <a:latin typeface="Avenir"/>
                <a:ea typeface="Avenir"/>
                <a:cs typeface="Avenir"/>
                <a:sym typeface="Avenir"/>
              </a:rPr>
              <a:t>Introduction to Intent</a:t>
            </a:r>
            <a:endParaRPr sz="2100">
              <a:solidFill>
                <a:srgbClr val="40464D"/>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67"/>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Introduction to </a:t>
            </a:r>
            <a:r>
              <a:rPr lang="en-US"/>
              <a:t>Intent</a:t>
            </a:r>
            <a:endParaRPr/>
          </a:p>
        </p:txBody>
      </p:sp>
      <p:pic>
        <p:nvPicPr>
          <p:cNvPr id="662" name="Google Shape;662;p67"/>
          <p:cNvPicPr preferRelativeResize="0"/>
          <p:nvPr/>
        </p:nvPicPr>
        <p:blipFill rotWithShape="1">
          <a:blip r:embed="rId3">
            <a:alphaModFix/>
          </a:blip>
          <a:srcRect b="0" l="0" r="0" t="75071"/>
          <a:stretch/>
        </p:blipFill>
        <p:spPr>
          <a:xfrm>
            <a:off x="1723812" y="3759925"/>
            <a:ext cx="5543972" cy="1201176"/>
          </a:xfrm>
          <a:prstGeom prst="rect">
            <a:avLst/>
          </a:prstGeom>
          <a:noFill/>
          <a:ln>
            <a:noFill/>
          </a:ln>
        </p:spPr>
      </p:pic>
      <p:pic>
        <p:nvPicPr>
          <p:cNvPr id="663" name="Google Shape;663;p67"/>
          <p:cNvPicPr preferRelativeResize="0"/>
          <p:nvPr/>
        </p:nvPicPr>
        <p:blipFill rotWithShape="1">
          <a:blip r:embed="rId3">
            <a:alphaModFix/>
          </a:blip>
          <a:srcRect b="75186" l="0" r="0" t="0"/>
          <a:stretch/>
        </p:blipFill>
        <p:spPr>
          <a:xfrm>
            <a:off x="1710987" y="819300"/>
            <a:ext cx="5569622" cy="1201176"/>
          </a:xfrm>
          <a:prstGeom prst="rect">
            <a:avLst/>
          </a:prstGeom>
          <a:noFill/>
          <a:ln>
            <a:noFill/>
          </a:ln>
        </p:spPr>
      </p:pic>
      <p:pic>
        <p:nvPicPr>
          <p:cNvPr id="664" name="Google Shape;664;p67"/>
          <p:cNvPicPr preferRelativeResize="0"/>
          <p:nvPr/>
        </p:nvPicPr>
        <p:blipFill rotWithShape="1">
          <a:blip r:embed="rId3">
            <a:alphaModFix/>
          </a:blip>
          <a:srcRect b="62505" l="-205960" r="205960" t="20254"/>
          <a:stretch/>
        </p:blipFill>
        <p:spPr>
          <a:xfrm>
            <a:off x="-2353475" y="1553502"/>
            <a:ext cx="4443150" cy="665775"/>
          </a:xfrm>
          <a:prstGeom prst="rect">
            <a:avLst/>
          </a:prstGeom>
          <a:noFill/>
          <a:ln>
            <a:noFill/>
          </a:ln>
        </p:spPr>
      </p:pic>
      <p:pic>
        <p:nvPicPr>
          <p:cNvPr id="665" name="Google Shape;665;p67"/>
          <p:cNvPicPr preferRelativeResize="0"/>
          <p:nvPr/>
        </p:nvPicPr>
        <p:blipFill rotWithShape="1">
          <a:blip r:embed="rId3">
            <a:alphaModFix/>
          </a:blip>
          <a:srcRect b="63016" l="0" r="0" t="25489"/>
          <a:stretch/>
        </p:blipFill>
        <p:spPr>
          <a:xfrm>
            <a:off x="2274223" y="2028150"/>
            <a:ext cx="4443150" cy="276726"/>
          </a:xfrm>
          <a:prstGeom prst="rect">
            <a:avLst/>
          </a:prstGeom>
          <a:noFill/>
          <a:ln>
            <a:noFill/>
          </a:ln>
        </p:spPr>
      </p:pic>
      <p:pic>
        <p:nvPicPr>
          <p:cNvPr id="666" name="Google Shape;666;p67"/>
          <p:cNvPicPr preferRelativeResize="0"/>
          <p:nvPr/>
        </p:nvPicPr>
        <p:blipFill rotWithShape="1">
          <a:blip r:embed="rId3">
            <a:alphaModFix/>
          </a:blip>
          <a:srcRect b="64706" l="0" r="0" t="25490"/>
          <a:stretch/>
        </p:blipFill>
        <p:spPr>
          <a:xfrm>
            <a:off x="2274223" y="3443375"/>
            <a:ext cx="4443150" cy="378575"/>
          </a:xfrm>
          <a:prstGeom prst="rect">
            <a:avLst/>
          </a:prstGeom>
          <a:noFill/>
          <a:ln>
            <a:noFill/>
          </a:ln>
        </p:spPr>
      </p:pic>
      <p:sp>
        <p:nvSpPr>
          <p:cNvPr id="667" name="Google Shape;667;p67"/>
          <p:cNvSpPr txBox="1"/>
          <p:nvPr/>
        </p:nvSpPr>
        <p:spPr>
          <a:xfrm>
            <a:off x="2711025" y="895500"/>
            <a:ext cx="1362900" cy="33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000">
                <a:solidFill>
                  <a:srgbClr val="999999"/>
                </a:solidFill>
              </a:rPr>
              <a:t>site visitors</a:t>
            </a:r>
            <a:endParaRPr sz="1000">
              <a:solidFill>
                <a:srgbClr val="999999"/>
              </a:solidFill>
            </a:endParaRPr>
          </a:p>
        </p:txBody>
      </p:sp>
      <p:sp>
        <p:nvSpPr>
          <p:cNvPr id="668" name="Google Shape;668;p67"/>
          <p:cNvSpPr txBox="1"/>
          <p:nvPr/>
        </p:nvSpPr>
        <p:spPr>
          <a:xfrm>
            <a:off x="1032500" y="4562575"/>
            <a:ext cx="1362900" cy="33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000">
                <a:solidFill>
                  <a:srgbClr val="0E74A5"/>
                </a:solidFill>
              </a:rPr>
              <a:t>INTENT SCORE</a:t>
            </a:r>
            <a:endParaRPr baseline="30000" sz="1000">
              <a:solidFill>
                <a:srgbClr val="0E74A5"/>
              </a:solidFill>
            </a:endParaRPr>
          </a:p>
        </p:txBody>
      </p:sp>
      <p:pic>
        <p:nvPicPr>
          <p:cNvPr id="669" name="Google Shape;669;p67"/>
          <p:cNvPicPr preferRelativeResize="0"/>
          <p:nvPr/>
        </p:nvPicPr>
        <p:blipFill>
          <a:blip r:embed="rId4">
            <a:alphaModFix/>
          </a:blip>
          <a:stretch>
            <a:fillRect/>
          </a:stretch>
        </p:blipFill>
        <p:spPr>
          <a:xfrm>
            <a:off x="2783706" y="2304875"/>
            <a:ext cx="3426724" cy="1100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68"/>
          <p:cNvSpPr txBox="1"/>
          <p:nvPr>
            <p:ph type="title"/>
          </p:nvPr>
        </p:nvSpPr>
        <p:spPr>
          <a:xfrm>
            <a:off x="304800" y="0"/>
            <a:ext cx="7010400" cy="8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Introduction to Intent</a:t>
            </a:r>
            <a:endParaRPr/>
          </a:p>
        </p:txBody>
      </p:sp>
      <p:pic>
        <p:nvPicPr>
          <p:cNvPr id="675" name="Google Shape;675;p68"/>
          <p:cNvPicPr preferRelativeResize="0"/>
          <p:nvPr/>
        </p:nvPicPr>
        <p:blipFill rotWithShape="1">
          <a:blip r:embed="rId3">
            <a:alphaModFix/>
          </a:blip>
          <a:srcRect b="0" l="0" r="0" t="75071"/>
          <a:stretch/>
        </p:blipFill>
        <p:spPr>
          <a:xfrm>
            <a:off x="1723812" y="3759925"/>
            <a:ext cx="5543972" cy="1201176"/>
          </a:xfrm>
          <a:prstGeom prst="rect">
            <a:avLst/>
          </a:prstGeom>
          <a:noFill/>
          <a:ln>
            <a:noFill/>
          </a:ln>
        </p:spPr>
      </p:pic>
      <p:pic>
        <p:nvPicPr>
          <p:cNvPr id="676" name="Google Shape;676;p68"/>
          <p:cNvPicPr preferRelativeResize="0"/>
          <p:nvPr/>
        </p:nvPicPr>
        <p:blipFill rotWithShape="1">
          <a:blip r:embed="rId3">
            <a:alphaModFix/>
          </a:blip>
          <a:srcRect b="75186" l="0" r="0" t="0"/>
          <a:stretch/>
        </p:blipFill>
        <p:spPr>
          <a:xfrm>
            <a:off x="1710987" y="819300"/>
            <a:ext cx="5569622" cy="1201176"/>
          </a:xfrm>
          <a:prstGeom prst="rect">
            <a:avLst/>
          </a:prstGeom>
          <a:noFill/>
          <a:ln>
            <a:noFill/>
          </a:ln>
        </p:spPr>
      </p:pic>
      <p:pic>
        <p:nvPicPr>
          <p:cNvPr id="677" name="Google Shape;677;p68"/>
          <p:cNvPicPr preferRelativeResize="0"/>
          <p:nvPr/>
        </p:nvPicPr>
        <p:blipFill rotWithShape="1">
          <a:blip r:embed="rId3">
            <a:alphaModFix/>
          </a:blip>
          <a:srcRect b="62505" l="-205960" r="205960" t="20254"/>
          <a:stretch/>
        </p:blipFill>
        <p:spPr>
          <a:xfrm>
            <a:off x="-2353475" y="1553502"/>
            <a:ext cx="4443150" cy="665775"/>
          </a:xfrm>
          <a:prstGeom prst="rect">
            <a:avLst/>
          </a:prstGeom>
          <a:noFill/>
          <a:ln>
            <a:noFill/>
          </a:ln>
        </p:spPr>
      </p:pic>
      <p:pic>
        <p:nvPicPr>
          <p:cNvPr id="678" name="Google Shape;678;p68"/>
          <p:cNvPicPr preferRelativeResize="0"/>
          <p:nvPr/>
        </p:nvPicPr>
        <p:blipFill rotWithShape="1">
          <a:blip r:embed="rId3">
            <a:alphaModFix/>
          </a:blip>
          <a:srcRect b="63016" l="0" r="0" t="25489"/>
          <a:stretch/>
        </p:blipFill>
        <p:spPr>
          <a:xfrm>
            <a:off x="2274223" y="2028150"/>
            <a:ext cx="4443150" cy="276726"/>
          </a:xfrm>
          <a:prstGeom prst="rect">
            <a:avLst/>
          </a:prstGeom>
          <a:noFill/>
          <a:ln>
            <a:noFill/>
          </a:ln>
        </p:spPr>
      </p:pic>
      <p:pic>
        <p:nvPicPr>
          <p:cNvPr id="679" name="Google Shape;679;p68"/>
          <p:cNvPicPr preferRelativeResize="0"/>
          <p:nvPr/>
        </p:nvPicPr>
        <p:blipFill rotWithShape="1">
          <a:blip r:embed="rId3">
            <a:alphaModFix/>
          </a:blip>
          <a:srcRect b="64706" l="0" r="0" t="25490"/>
          <a:stretch/>
        </p:blipFill>
        <p:spPr>
          <a:xfrm>
            <a:off x="2274223" y="3443375"/>
            <a:ext cx="4443150" cy="378575"/>
          </a:xfrm>
          <a:prstGeom prst="rect">
            <a:avLst/>
          </a:prstGeom>
          <a:noFill/>
          <a:ln>
            <a:noFill/>
          </a:ln>
        </p:spPr>
      </p:pic>
      <p:sp>
        <p:nvSpPr>
          <p:cNvPr id="680" name="Google Shape;680;p68"/>
          <p:cNvSpPr txBox="1"/>
          <p:nvPr/>
        </p:nvSpPr>
        <p:spPr>
          <a:xfrm>
            <a:off x="2711025" y="895500"/>
            <a:ext cx="1362900" cy="33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000">
                <a:solidFill>
                  <a:srgbClr val="999999"/>
                </a:solidFill>
              </a:rPr>
              <a:t>site visitors</a:t>
            </a:r>
            <a:endParaRPr sz="1000">
              <a:solidFill>
                <a:srgbClr val="999999"/>
              </a:solidFill>
            </a:endParaRPr>
          </a:p>
        </p:txBody>
      </p:sp>
      <p:sp>
        <p:nvSpPr>
          <p:cNvPr id="681" name="Google Shape;681;p68"/>
          <p:cNvSpPr txBox="1"/>
          <p:nvPr/>
        </p:nvSpPr>
        <p:spPr>
          <a:xfrm>
            <a:off x="6854200" y="1273005"/>
            <a:ext cx="2057400" cy="6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venir"/>
                <a:ea typeface="Avenir"/>
                <a:cs typeface="Avenir"/>
                <a:sym typeface="Avenir"/>
              </a:rPr>
              <a:t>e.g. r</a:t>
            </a:r>
            <a:r>
              <a:rPr lang="en-US">
                <a:latin typeface="Avenir"/>
                <a:ea typeface="Avenir"/>
                <a:cs typeface="Avenir"/>
                <a:sym typeface="Avenir"/>
              </a:rPr>
              <a:t>eal time prediction of </a:t>
            </a:r>
            <a:r>
              <a:rPr lang="en-US">
                <a:latin typeface="Avenir"/>
                <a:ea typeface="Avenir"/>
                <a:cs typeface="Avenir"/>
                <a:sym typeface="Avenir"/>
              </a:rPr>
              <a:t>likelihood</a:t>
            </a:r>
            <a:r>
              <a:rPr lang="en-US">
                <a:latin typeface="Avenir"/>
                <a:ea typeface="Avenir"/>
                <a:cs typeface="Avenir"/>
                <a:sym typeface="Avenir"/>
              </a:rPr>
              <a:t> to convert</a:t>
            </a:r>
            <a:endParaRPr>
              <a:latin typeface="Avenir"/>
              <a:ea typeface="Avenir"/>
              <a:cs typeface="Avenir"/>
              <a:sym typeface="Avenir"/>
            </a:endParaRPr>
          </a:p>
        </p:txBody>
      </p:sp>
      <p:cxnSp>
        <p:nvCxnSpPr>
          <p:cNvPr id="682" name="Google Shape;682;p68"/>
          <p:cNvCxnSpPr>
            <a:stCxn id="683" idx="7"/>
            <a:endCxn id="681" idx="1"/>
          </p:cNvCxnSpPr>
          <p:nvPr/>
        </p:nvCxnSpPr>
        <p:spPr>
          <a:xfrm rot="-5400000">
            <a:off x="6128181" y="1556297"/>
            <a:ext cx="676500" cy="775500"/>
          </a:xfrm>
          <a:prstGeom prst="curvedConnector2">
            <a:avLst/>
          </a:prstGeom>
          <a:noFill/>
          <a:ln cap="flat" cmpd="sng" w="28575">
            <a:solidFill>
              <a:srgbClr val="FF0000"/>
            </a:solidFill>
            <a:prstDash val="solid"/>
            <a:round/>
            <a:headEnd len="med" w="med" type="stealth"/>
            <a:tailEnd len="med" w="med" type="none"/>
          </a:ln>
        </p:spPr>
      </p:cxnSp>
      <p:pic>
        <p:nvPicPr>
          <p:cNvPr id="684" name="Google Shape;684;p68"/>
          <p:cNvPicPr preferRelativeResize="0"/>
          <p:nvPr/>
        </p:nvPicPr>
        <p:blipFill>
          <a:blip r:embed="rId4">
            <a:alphaModFix/>
          </a:blip>
          <a:stretch>
            <a:fillRect/>
          </a:stretch>
        </p:blipFill>
        <p:spPr>
          <a:xfrm>
            <a:off x="2783706" y="2304875"/>
            <a:ext cx="3426724" cy="1100325"/>
          </a:xfrm>
          <a:prstGeom prst="rect">
            <a:avLst/>
          </a:prstGeom>
          <a:noFill/>
          <a:ln>
            <a:noFill/>
          </a:ln>
        </p:spPr>
      </p:pic>
      <p:sp>
        <p:nvSpPr>
          <p:cNvPr id="683" name="Google Shape;683;p68"/>
          <p:cNvSpPr/>
          <p:nvPr/>
        </p:nvSpPr>
        <p:spPr>
          <a:xfrm>
            <a:off x="2403878" y="2062540"/>
            <a:ext cx="4305300" cy="1500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68"/>
          <p:cNvSpPr txBox="1"/>
          <p:nvPr/>
        </p:nvSpPr>
        <p:spPr>
          <a:xfrm>
            <a:off x="1032500" y="4562575"/>
            <a:ext cx="1362900" cy="33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000">
                <a:solidFill>
                  <a:srgbClr val="0E74A5"/>
                </a:solidFill>
              </a:rPr>
              <a:t>INTENT SCORE</a:t>
            </a:r>
            <a:endParaRPr baseline="30000" sz="1000">
              <a:solidFill>
                <a:srgbClr val="0E74A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9" name="Shape 689"/>
        <p:cNvGrpSpPr/>
        <p:nvPr/>
      </p:nvGrpSpPr>
      <p:grpSpPr>
        <a:xfrm>
          <a:off x="0" y="0"/>
          <a:ext cx="0" cy="0"/>
          <a:chOff x="0" y="0"/>
          <a:chExt cx="0" cy="0"/>
        </a:xfrm>
      </p:grpSpPr>
      <p:sp>
        <p:nvSpPr>
          <p:cNvPr id="690" name="Google Shape;690;p69"/>
          <p:cNvSpPr txBox="1"/>
          <p:nvPr>
            <p:ph type="title"/>
          </p:nvPr>
        </p:nvSpPr>
        <p:spPr>
          <a:xfrm>
            <a:off x="304800" y="0"/>
            <a:ext cx="7010400" cy="819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400"/>
              <a:buNone/>
            </a:pPr>
            <a:r>
              <a:rPr lang="en-US">
                <a:solidFill>
                  <a:schemeClr val="dk1"/>
                </a:solidFill>
              </a:rPr>
              <a:t>Introduction to Intent</a:t>
            </a:r>
            <a:endParaRPr/>
          </a:p>
        </p:txBody>
      </p:sp>
      <p:sp>
        <p:nvSpPr>
          <p:cNvPr id="691" name="Google Shape;691;p69"/>
          <p:cNvSpPr txBox="1"/>
          <p:nvPr>
            <p:ph idx="12" type="sldNum"/>
          </p:nvPr>
        </p:nvSpPr>
        <p:spPr>
          <a:xfrm>
            <a:off x="6751638" y="4894263"/>
            <a:ext cx="2133600" cy="274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800">
                <a:solidFill>
                  <a:srgbClr val="92989C"/>
                </a:solidFill>
                <a:latin typeface="Avenir"/>
                <a:ea typeface="Avenir"/>
                <a:cs typeface="Avenir"/>
                <a:sym typeface="Avenir"/>
              </a:rPr>
              <a:t>‹#›</a:t>
            </a:fld>
            <a:endParaRPr sz="800">
              <a:solidFill>
                <a:srgbClr val="92989C"/>
              </a:solidFill>
              <a:latin typeface="Avenir"/>
              <a:ea typeface="Avenir"/>
              <a:cs typeface="Avenir"/>
              <a:sym typeface="Avenir"/>
            </a:endParaRPr>
          </a:p>
        </p:txBody>
      </p:sp>
      <p:sp>
        <p:nvSpPr>
          <p:cNvPr id="692" name="Google Shape;692;p69"/>
          <p:cNvSpPr txBox="1"/>
          <p:nvPr>
            <p:ph idx="1" type="body"/>
          </p:nvPr>
        </p:nvSpPr>
        <p:spPr>
          <a:xfrm>
            <a:off x="418950" y="2243689"/>
            <a:ext cx="1802400" cy="1244700"/>
          </a:xfrm>
          <a:prstGeom prst="rect">
            <a:avLst/>
          </a:prstGeom>
          <a:noFill/>
          <a:ln>
            <a:noFill/>
          </a:ln>
        </p:spPr>
        <p:txBody>
          <a:bodyPr anchorCtr="0" anchor="ctr" bIns="45700" lIns="91425" spcFirstLastPara="1" rIns="91425" wrap="square" tIns="45700">
            <a:noAutofit/>
          </a:bodyPr>
          <a:lstStyle/>
          <a:p>
            <a:pPr indent="0" lvl="1" marL="55562" marR="0" rtl="0" algn="ctr">
              <a:spcBef>
                <a:spcPts val="0"/>
              </a:spcBef>
              <a:spcAft>
                <a:spcPts val="0"/>
              </a:spcAft>
              <a:buClr>
                <a:schemeClr val="accent4"/>
              </a:buClr>
              <a:buSzPts val="700"/>
              <a:buFont typeface="Noto Sans Symbols"/>
              <a:buNone/>
            </a:pPr>
            <a:r>
              <a:rPr lang="en-US" sz="1700">
                <a:solidFill>
                  <a:schemeClr val="accent4"/>
                </a:solidFill>
                <a:latin typeface="Avenir"/>
                <a:ea typeface="Avenir"/>
                <a:cs typeface="Avenir"/>
                <a:sym typeface="Avenir"/>
              </a:rPr>
              <a:t>Media experience</a:t>
            </a:r>
            <a:endParaRPr sz="1700"/>
          </a:p>
        </p:txBody>
      </p:sp>
      <p:sp>
        <p:nvSpPr>
          <p:cNvPr id="693" name="Google Shape;693;p69"/>
          <p:cNvSpPr txBox="1"/>
          <p:nvPr>
            <p:ph idx="2" type="body"/>
          </p:nvPr>
        </p:nvSpPr>
        <p:spPr>
          <a:xfrm>
            <a:off x="6675768" y="2260039"/>
            <a:ext cx="1592100" cy="1176000"/>
          </a:xfrm>
          <a:prstGeom prst="rect">
            <a:avLst/>
          </a:prstGeom>
          <a:noFill/>
          <a:ln>
            <a:noFill/>
          </a:ln>
        </p:spPr>
        <p:txBody>
          <a:bodyPr anchorCtr="0" anchor="ctr" bIns="45700" lIns="91425" spcFirstLastPara="1" rIns="91425" wrap="square" tIns="45700">
            <a:noAutofit/>
          </a:bodyPr>
          <a:lstStyle/>
          <a:p>
            <a:pPr indent="0" lvl="1" marL="55562" marR="0" rtl="0" algn="ctr">
              <a:spcBef>
                <a:spcPts val="0"/>
              </a:spcBef>
              <a:spcAft>
                <a:spcPts val="0"/>
              </a:spcAft>
              <a:buClr>
                <a:schemeClr val="accent4"/>
              </a:buClr>
              <a:buSzPts val="700"/>
              <a:buFont typeface="Noto Sans Symbols"/>
              <a:buNone/>
            </a:pPr>
            <a:r>
              <a:rPr lang="en-US" sz="1700">
                <a:solidFill>
                  <a:schemeClr val="accent4"/>
                </a:solidFill>
                <a:latin typeface="Avenir"/>
                <a:ea typeface="Avenir"/>
                <a:cs typeface="Avenir"/>
                <a:sym typeface="Avenir"/>
              </a:rPr>
              <a:t>Commerce experience</a:t>
            </a:r>
            <a:endParaRPr sz="1700"/>
          </a:p>
        </p:txBody>
      </p:sp>
      <p:sp>
        <p:nvSpPr>
          <p:cNvPr id="694" name="Google Shape;694;p69"/>
          <p:cNvSpPr/>
          <p:nvPr/>
        </p:nvSpPr>
        <p:spPr>
          <a:xfrm>
            <a:off x="269004" y="4416932"/>
            <a:ext cx="8127000" cy="410400"/>
          </a:xfrm>
          <a:prstGeom prst="rtTriangle">
            <a:avLst/>
          </a:prstGeom>
          <a:gradFill>
            <a:gsLst>
              <a:gs pos="0">
                <a:schemeClr val="accent6"/>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695" name="Google Shape;695;p69"/>
          <p:cNvSpPr/>
          <p:nvPr/>
        </p:nvSpPr>
        <p:spPr>
          <a:xfrm rot="10800000">
            <a:off x="266538" y="4358229"/>
            <a:ext cx="8618700" cy="410400"/>
          </a:xfrm>
          <a:prstGeom prst="rtTriangle">
            <a:avLst/>
          </a:prstGeom>
          <a:gradFill>
            <a:gsLst>
              <a:gs pos="0">
                <a:schemeClr val="accent1"/>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estrial"/>
              <a:ea typeface="Questrial"/>
              <a:cs typeface="Questrial"/>
              <a:sym typeface="Questrial"/>
            </a:endParaRPr>
          </a:p>
        </p:txBody>
      </p:sp>
      <p:sp>
        <p:nvSpPr>
          <p:cNvPr id="696" name="Google Shape;696;p69"/>
          <p:cNvSpPr txBox="1"/>
          <p:nvPr/>
        </p:nvSpPr>
        <p:spPr>
          <a:xfrm>
            <a:off x="359231" y="4457907"/>
            <a:ext cx="7767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Avenir"/>
                <a:ea typeface="Avenir"/>
                <a:cs typeface="Avenir"/>
                <a:sym typeface="Avenir"/>
              </a:rPr>
              <a:t>Media</a:t>
            </a:r>
            <a:endParaRPr/>
          </a:p>
        </p:txBody>
      </p:sp>
      <p:sp>
        <p:nvSpPr>
          <p:cNvPr id="697" name="Google Shape;697;p69"/>
          <p:cNvSpPr txBox="1"/>
          <p:nvPr/>
        </p:nvSpPr>
        <p:spPr>
          <a:xfrm>
            <a:off x="7956350" y="4358325"/>
            <a:ext cx="828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Avenir"/>
                <a:ea typeface="Avenir"/>
                <a:cs typeface="Avenir"/>
                <a:sym typeface="Avenir"/>
              </a:rPr>
              <a:t>Bookings</a:t>
            </a:r>
            <a:endParaRPr/>
          </a:p>
        </p:txBody>
      </p:sp>
      <p:pic>
        <p:nvPicPr>
          <p:cNvPr id="698" name="Google Shape;698;p69"/>
          <p:cNvPicPr preferRelativeResize="0"/>
          <p:nvPr/>
        </p:nvPicPr>
        <p:blipFill rotWithShape="1">
          <a:blip r:embed="rId3">
            <a:alphaModFix/>
          </a:blip>
          <a:srcRect b="0" l="11543" r="12062" t="81615"/>
          <a:stretch/>
        </p:blipFill>
        <p:spPr>
          <a:xfrm>
            <a:off x="1254887" y="1133475"/>
            <a:ext cx="6642028" cy="1389252"/>
          </a:xfrm>
          <a:prstGeom prst="rect">
            <a:avLst/>
          </a:prstGeom>
          <a:noFill/>
          <a:ln>
            <a:noFill/>
          </a:ln>
        </p:spPr>
      </p:pic>
      <p:cxnSp>
        <p:nvCxnSpPr>
          <p:cNvPr id="699" name="Google Shape;699;p69"/>
          <p:cNvCxnSpPr>
            <a:stCxn id="692" idx="3"/>
            <a:endCxn id="693" idx="1"/>
          </p:cNvCxnSpPr>
          <p:nvPr/>
        </p:nvCxnSpPr>
        <p:spPr>
          <a:xfrm flipH="1" rot="10800000">
            <a:off x="2221350" y="2848039"/>
            <a:ext cx="4454400" cy="18000"/>
          </a:xfrm>
          <a:prstGeom prst="straightConnector1">
            <a:avLst/>
          </a:prstGeom>
          <a:noFill/>
          <a:ln cap="flat" cmpd="sng" w="38100">
            <a:solidFill>
              <a:schemeClr val="accent1"/>
            </a:solidFill>
            <a:prstDash val="solid"/>
            <a:round/>
            <a:headEnd len="med" w="med" type="stealth"/>
            <a:tailEnd len="med" w="med" type="stealth"/>
          </a:ln>
        </p:spPr>
      </p:cxnSp>
      <p:sp>
        <p:nvSpPr>
          <p:cNvPr id="700" name="Google Shape;700;p69"/>
          <p:cNvSpPr txBox="1"/>
          <p:nvPr/>
        </p:nvSpPr>
        <p:spPr>
          <a:xfrm>
            <a:off x="3570300" y="3235271"/>
            <a:ext cx="2003400" cy="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venir"/>
                <a:ea typeface="Avenir"/>
                <a:cs typeface="Avenir"/>
                <a:sym typeface="Avenir"/>
              </a:rPr>
              <a:t>Example use case</a:t>
            </a:r>
            <a:endParaRPr>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sp>
        <p:nvSpPr>
          <p:cNvPr id="706" name="Google Shape;706;p70"/>
          <p:cNvSpPr txBox="1"/>
          <p:nvPr>
            <p:ph type="title"/>
          </p:nvPr>
        </p:nvSpPr>
        <p:spPr>
          <a:xfrm>
            <a:off x="304800" y="0"/>
            <a:ext cx="7086600" cy="819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Avenir"/>
              <a:buNone/>
            </a:pPr>
            <a:r>
              <a:rPr lang="en-US"/>
              <a:t>Introduction to Intent</a:t>
            </a:r>
            <a:endParaRPr i="0" sz="2100" u="none" cap="none" strike="noStrike">
              <a:solidFill>
                <a:schemeClr val="dk2"/>
              </a:solidFill>
            </a:endParaRPr>
          </a:p>
        </p:txBody>
      </p:sp>
      <p:grpSp>
        <p:nvGrpSpPr>
          <p:cNvPr id="707" name="Google Shape;707;p70"/>
          <p:cNvGrpSpPr/>
          <p:nvPr/>
        </p:nvGrpSpPr>
        <p:grpSpPr>
          <a:xfrm>
            <a:off x="334427" y="3963263"/>
            <a:ext cx="8490129" cy="892500"/>
            <a:chOff x="318991" y="3950264"/>
            <a:chExt cx="8490129" cy="892500"/>
          </a:xfrm>
        </p:grpSpPr>
        <p:sp>
          <p:nvSpPr>
            <p:cNvPr id="708" name="Google Shape;708;p70"/>
            <p:cNvSpPr txBox="1"/>
            <p:nvPr/>
          </p:nvSpPr>
          <p:spPr>
            <a:xfrm>
              <a:off x="318991" y="3950264"/>
              <a:ext cx="1770600" cy="89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EC4443"/>
                </a:buClr>
                <a:buSzPts val="3600"/>
                <a:buFont typeface="Avenir"/>
                <a:buNone/>
              </a:pPr>
              <a:r>
                <a:rPr b="1" i="0" lang="en-US" sz="3600" u="none" cap="none" strike="noStrike">
                  <a:solidFill>
                    <a:srgbClr val="EC4443"/>
                  </a:solidFill>
                  <a:latin typeface="Hind"/>
                  <a:ea typeface="Hind"/>
                  <a:cs typeface="Hind"/>
                  <a:sym typeface="Hind"/>
                </a:rPr>
                <a:t>40</a:t>
              </a:r>
              <a:r>
                <a:rPr b="1" i="0" lang="en-US" sz="1200" u="none" cap="none" strike="noStrike">
                  <a:solidFill>
                    <a:srgbClr val="EC4443"/>
                  </a:solidFill>
                  <a:latin typeface="Hind"/>
                  <a:ea typeface="Hind"/>
                  <a:cs typeface="Hind"/>
                  <a:sym typeface="Hind"/>
                </a:rPr>
                <a:t> </a:t>
              </a:r>
              <a:br>
                <a:rPr b="1" i="0" lang="en-US" sz="1200" u="none" cap="none" strike="noStrike">
                  <a:solidFill>
                    <a:srgbClr val="EC4443"/>
                  </a:solidFill>
                  <a:latin typeface="Hind"/>
                  <a:ea typeface="Hind"/>
                  <a:cs typeface="Hind"/>
                  <a:sym typeface="Hind"/>
                </a:rPr>
              </a:br>
              <a:r>
                <a:rPr b="0" i="0" lang="en-US" sz="1600" u="none" cap="none" strike="noStrike">
                  <a:solidFill>
                    <a:srgbClr val="EC4443"/>
                  </a:solidFill>
                  <a:latin typeface="Avenir"/>
                  <a:ea typeface="Avenir"/>
                  <a:cs typeface="Avenir"/>
                  <a:sym typeface="Avenir"/>
                </a:rPr>
                <a:t>COUNTRIES</a:t>
              </a:r>
              <a:endParaRPr b="0" i="0" sz="1400" u="none" cap="none" strike="noStrike">
                <a:solidFill>
                  <a:srgbClr val="000000"/>
                </a:solidFill>
                <a:latin typeface="Arial"/>
                <a:ea typeface="Arial"/>
                <a:cs typeface="Arial"/>
                <a:sym typeface="Arial"/>
              </a:endParaRPr>
            </a:p>
          </p:txBody>
        </p:sp>
        <p:sp>
          <p:nvSpPr>
            <p:cNvPr id="709" name="Google Shape;709;p70"/>
            <p:cNvSpPr txBox="1"/>
            <p:nvPr/>
          </p:nvSpPr>
          <p:spPr>
            <a:xfrm>
              <a:off x="2151385" y="3950264"/>
              <a:ext cx="1684800" cy="89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EC4443"/>
                </a:buClr>
                <a:buSzPts val="3600"/>
                <a:buFont typeface="Avenir"/>
                <a:buNone/>
              </a:pPr>
              <a:r>
                <a:rPr b="1" i="0" lang="en-US" sz="3600" u="none" cap="none" strike="noStrike">
                  <a:solidFill>
                    <a:srgbClr val="EC4443"/>
                  </a:solidFill>
                  <a:latin typeface="Hind"/>
                  <a:ea typeface="Hind"/>
                  <a:cs typeface="Hind"/>
                  <a:sym typeface="Hind"/>
                </a:rPr>
                <a:t>21</a:t>
              </a:r>
              <a:r>
                <a:rPr b="0" i="0" lang="en-US" sz="1050" u="none" cap="none" strike="noStrike">
                  <a:solidFill>
                    <a:srgbClr val="EC4443"/>
                  </a:solidFill>
                  <a:latin typeface="Avenir"/>
                  <a:ea typeface="Avenir"/>
                  <a:cs typeface="Avenir"/>
                  <a:sym typeface="Avenir"/>
                </a:rPr>
                <a:t> </a:t>
              </a:r>
              <a:br>
                <a:rPr b="0" i="0" lang="en-US" sz="1050" u="none" cap="none" strike="noStrike">
                  <a:solidFill>
                    <a:srgbClr val="EC4443"/>
                  </a:solidFill>
                  <a:latin typeface="Avenir"/>
                  <a:ea typeface="Avenir"/>
                  <a:cs typeface="Avenir"/>
                  <a:sym typeface="Avenir"/>
                </a:rPr>
              </a:br>
              <a:r>
                <a:rPr b="0" i="0" lang="en-US" sz="1600" u="none" cap="none" strike="noStrike">
                  <a:solidFill>
                    <a:srgbClr val="EC4443"/>
                  </a:solidFill>
                  <a:latin typeface="Avenir"/>
                  <a:ea typeface="Avenir"/>
                  <a:cs typeface="Avenir"/>
                  <a:sym typeface="Avenir"/>
                </a:rPr>
                <a:t>LANGUAGES</a:t>
              </a:r>
              <a:endParaRPr b="0" i="0" sz="1600" u="none" cap="none" strike="noStrike">
                <a:solidFill>
                  <a:srgbClr val="EC4443"/>
                </a:solidFill>
                <a:latin typeface="Avenir"/>
                <a:ea typeface="Avenir"/>
                <a:cs typeface="Avenir"/>
                <a:sym typeface="Avenir"/>
              </a:endParaRPr>
            </a:p>
          </p:txBody>
        </p:sp>
        <p:sp>
          <p:nvSpPr>
            <p:cNvPr id="710" name="Google Shape;710;p70"/>
            <p:cNvSpPr txBox="1"/>
            <p:nvPr/>
          </p:nvSpPr>
          <p:spPr>
            <a:xfrm>
              <a:off x="4011026" y="3950264"/>
              <a:ext cx="2180100" cy="89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EC4443"/>
                </a:buClr>
                <a:buSzPts val="3600"/>
                <a:buFont typeface="Avenir"/>
                <a:buNone/>
              </a:pPr>
              <a:r>
                <a:rPr b="1" i="0" lang="en-US" sz="3600" u="none" cap="none" strike="noStrike">
                  <a:solidFill>
                    <a:srgbClr val="EC4443"/>
                  </a:solidFill>
                  <a:latin typeface="Hind"/>
                  <a:ea typeface="Hind"/>
                  <a:cs typeface="Hind"/>
                  <a:sym typeface="Hind"/>
                </a:rPr>
                <a:t>200+</a:t>
              </a:r>
              <a:r>
                <a:rPr b="1" i="0" lang="en-US" sz="1600" u="none" cap="none" strike="noStrike">
                  <a:solidFill>
                    <a:srgbClr val="EC4443"/>
                  </a:solidFill>
                  <a:latin typeface="Hind"/>
                  <a:ea typeface="Hind"/>
                  <a:cs typeface="Hind"/>
                  <a:sym typeface="Hind"/>
                </a:rPr>
                <a:t> </a:t>
              </a:r>
              <a:br>
                <a:rPr b="0" i="0" lang="en-US" sz="1200" u="none" cap="none" strike="noStrike">
                  <a:solidFill>
                    <a:srgbClr val="EC4443"/>
                  </a:solidFill>
                  <a:latin typeface="Avenir"/>
                  <a:ea typeface="Avenir"/>
                  <a:cs typeface="Avenir"/>
                  <a:sym typeface="Avenir"/>
                </a:rPr>
              </a:br>
              <a:r>
                <a:rPr b="0" i="0" lang="en-US" sz="1600" u="none" cap="none" strike="noStrike">
                  <a:solidFill>
                    <a:srgbClr val="EC4443"/>
                  </a:solidFill>
                  <a:latin typeface="Avenir"/>
                  <a:ea typeface="Avenir"/>
                  <a:cs typeface="Avenir"/>
                  <a:sym typeface="Avenir"/>
                </a:rPr>
                <a:t>ADVERTISERS</a:t>
              </a:r>
              <a:endParaRPr b="0" i="0" sz="1600" u="none" cap="none" strike="noStrike">
                <a:solidFill>
                  <a:srgbClr val="EC4443"/>
                </a:solidFill>
                <a:latin typeface="Avenir"/>
                <a:ea typeface="Avenir"/>
                <a:cs typeface="Avenir"/>
                <a:sym typeface="Avenir"/>
              </a:endParaRPr>
            </a:p>
          </p:txBody>
        </p:sp>
        <p:sp>
          <p:nvSpPr>
            <p:cNvPr id="711" name="Google Shape;711;p70"/>
            <p:cNvSpPr txBox="1"/>
            <p:nvPr/>
          </p:nvSpPr>
          <p:spPr>
            <a:xfrm>
              <a:off x="6285220" y="3950264"/>
              <a:ext cx="2523900" cy="89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EC4443"/>
                </a:buClr>
                <a:buSzPts val="3600"/>
                <a:buFont typeface="Avenir"/>
                <a:buNone/>
              </a:pPr>
              <a:r>
                <a:rPr b="1" i="0" lang="en-US" sz="3600" u="none" cap="none" strike="noStrike">
                  <a:solidFill>
                    <a:srgbClr val="EC4443"/>
                  </a:solidFill>
                  <a:latin typeface="Hind"/>
                  <a:ea typeface="Hind"/>
                  <a:cs typeface="Hind"/>
                  <a:sym typeface="Hind"/>
                </a:rPr>
                <a:t>1.3BN+</a:t>
              </a:r>
              <a:r>
                <a:rPr b="0" i="0" lang="en-US" sz="1600" u="none" cap="none" strike="noStrike">
                  <a:solidFill>
                    <a:srgbClr val="EC4443"/>
                  </a:solidFill>
                  <a:latin typeface="Avenir"/>
                  <a:ea typeface="Avenir"/>
                  <a:cs typeface="Avenir"/>
                  <a:sym typeface="Avenir"/>
                </a:rPr>
                <a:t> </a:t>
              </a:r>
              <a:br>
                <a:rPr b="0" i="0" lang="en-US" sz="1600" u="none" cap="none" strike="noStrike">
                  <a:solidFill>
                    <a:srgbClr val="EC4443"/>
                  </a:solidFill>
                  <a:latin typeface="Avenir"/>
                  <a:ea typeface="Avenir"/>
                  <a:cs typeface="Avenir"/>
                  <a:sym typeface="Avenir"/>
                </a:rPr>
              </a:br>
              <a:r>
                <a:rPr b="0" i="0" lang="en-US" sz="1600" u="none" cap="none" strike="noStrike">
                  <a:solidFill>
                    <a:srgbClr val="EC4443"/>
                  </a:solidFill>
                  <a:latin typeface="Avenir"/>
                  <a:ea typeface="Avenir"/>
                  <a:cs typeface="Avenir"/>
                  <a:sym typeface="Avenir"/>
                </a:rPr>
                <a:t>SEARCHES / MONTH</a:t>
              </a:r>
              <a:endParaRPr b="0" i="0" sz="1600" u="none" cap="none" strike="noStrike">
                <a:solidFill>
                  <a:srgbClr val="EC4443"/>
                </a:solidFill>
                <a:latin typeface="Avenir"/>
                <a:ea typeface="Avenir"/>
                <a:cs typeface="Avenir"/>
                <a:sym typeface="Avenir"/>
              </a:endParaRPr>
            </a:p>
          </p:txBody>
        </p:sp>
      </p:grpSp>
      <p:pic>
        <p:nvPicPr>
          <p:cNvPr id="712" name="Google Shape;712;p70"/>
          <p:cNvPicPr preferRelativeResize="0"/>
          <p:nvPr/>
        </p:nvPicPr>
        <p:blipFill rotWithShape="1">
          <a:blip r:embed="rId3">
            <a:alphaModFix/>
          </a:blip>
          <a:srcRect b="0" l="7099" r="6849" t="0"/>
          <a:stretch/>
        </p:blipFill>
        <p:spPr>
          <a:xfrm>
            <a:off x="7456290" y="2257598"/>
            <a:ext cx="563025" cy="284736"/>
          </a:xfrm>
          <a:prstGeom prst="rect">
            <a:avLst/>
          </a:prstGeom>
          <a:noFill/>
          <a:ln>
            <a:noFill/>
          </a:ln>
        </p:spPr>
      </p:pic>
      <p:pic>
        <p:nvPicPr>
          <p:cNvPr id="713" name="Google Shape;713;p70"/>
          <p:cNvPicPr preferRelativeResize="0"/>
          <p:nvPr/>
        </p:nvPicPr>
        <p:blipFill rotWithShape="1">
          <a:blip r:embed="rId4">
            <a:alphaModFix/>
          </a:blip>
          <a:srcRect b="15771" l="6672" r="9188" t="9445"/>
          <a:stretch/>
        </p:blipFill>
        <p:spPr>
          <a:xfrm rot="272586">
            <a:off x="4024823" y="2941090"/>
            <a:ext cx="629732" cy="238569"/>
          </a:xfrm>
          <a:prstGeom prst="rect">
            <a:avLst/>
          </a:prstGeom>
          <a:noFill/>
          <a:ln>
            <a:noFill/>
          </a:ln>
        </p:spPr>
      </p:pic>
      <p:sp>
        <p:nvSpPr>
          <p:cNvPr id="714" name="Google Shape;714;p70"/>
          <p:cNvSpPr/>
          <p:nvPr/>
        </p:nvSpPr>
        <p:spPr>
          <a:xfrm>
            <a:off x="3984292" y="3166649"/>
            <a:ext cx="754500" cy="93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Questrial"/>
              <a:ea typeface="Questrial"/>
              <a:cs typeface="Questrial"/>
              <a:sym typeface="Questrial"/>
            </a:endParaRPr>
          </a:p>
        </p:txBody>
      </p:sp>
      <p:pic>
        <p:nvPicPr>
          <p:cNvPr id="715" name="Google Shape;715;p70"/>
          <p:cNvPicPr preferRelativeResize="0"/>
          <p:nvPr/>
        </p:nvPicPr>
        <p:blipFill rotWithShape="1">
          <a:blip r:embed="rId5">
            <a:alphaModFix/>
          </a:blip>
          <a:srcRect b="0" l="0" r="0" t="0"/>
          <a:stretch/>
        </p:blipFill>
        <p:spPr>
          <a:xfrm>
            <a:off x="3559868" y="1371124"/>
            <a:ext cx="687551" cy="207769"/>
          </a:xfrm>
          <a:prstGeom prst="rect">
            <a:avLst/>
          </a:prstGeom>
          <a:noFill/>
          <a:ln>
            <a:noFill/>
          </a:ln>
        </p:spPr>
      </p:pic>
      <p:pic>
        <p:nvPicPr>
          <p:cNvPr id="716" name="Google Shape;716;p70"/>
          <p:cNvPicPr preferRelativeResize="0"/>
          <p:nvPr/>
        </p:nvPicPr>
        <p:blipFill rotWithShape="1">
          <a:blip r:embed="rId6">
            <a:alphaModFix/>
          </a:blip>
          <a:srcRect b="0" l="0" r="0" t="0"/>
          <a:stretch/>
        </p:blipFill>
        <p:spPr>
          <a:xfrm>
            <a:off x="3065457" y="3621702"/>
            <a:ext cx="532700" cy="232253"/>
          </a:xfrm>
          <a:prstGeom prst="rect">
            <a:avLst/>
          </a:prstGeom>
          <a:noFill/>
          <a:ln>
            <a:noFill/>
          </a:ln>
        </p:spPr>
      </p:pic>
      <p:pic>
        <p:nvPicPr>
          <p:cNvPr id="717" name="Google Shape;717;p70"/>
          <p:cNvPicPr preferRelativeResize="0"/>
          <p:nvPr/>
        </p:nvPicPr>
        <p:blipFill rotWithShape="1">
          <a:blip r:embed="rId7">
            <a:alphaModFix/>
          </a:blip>
          <a:srcRect b="0" l="0" r="0" t="0"/>
          <a:stretch/>
        </p:blipFill>
        <p:spPr>
          <a:xfrm>
            <a:off x="5176939" y="1997417"/>
            <a:ext cx="598183" cy="195993"/>
          </a:xfrm>
          <a:prstGeom prst="rect">
            <a:avLst/>
          </a:prstGeom>
          <a:noFill/>
          <a:ln>
            <a:noFill/>
          </a:ln>
        </p:spPr>
      </p:pic>
      <p:pic>
        <p:nvPicPr>
          <p:cNvPr id="718" name="Google Shape;718;p70"/>
          <p:cNvPicPr preferRelativeResize="0"/>
          <p:nvPr/>
        </p:nvPicPr>
        <p:blipFill rotWithShape="1">
          <a:blip r:embed="rId8">
            <a:alphaModFix/>
          </a:blip>
          <a:srcRect b="0" l="0" r="0" t="0"/>
          <a:stretch/>
        </p:blipFill>
        <p:spPr>
          <a:xfrm>
            <a:off x="1061859" y="1669425"/>
            <a:ext cx="688542" cy="239396"/>
          </a:xfrm>
          <a:prstGeom prst="rect">
            <a:avLst/>
          </a:prstGeom>
          <a:noFill/>
          <a:ln>
            <a:noFill/>
          </a:ln>
        </p:spPr>
      </p:pic>
      <p:pic>
        <p:nvPicPr>
          <p:cNvPr id="719" name="Google Shape;719;p70"/>
          <p:cNvPicPr preferRelativeResize="0"/>
          <p:nvPr/>
        </p:nvPicPr>
        <p:blipFill rotWithShape="1">
          <a:blip r:embed="rId9">
            <a:alphaModFix/>
          </a:blip>
          <a:srcRect b="0" l="0" r="0" t="0"/>
          <a:stretch/>
        </p:blipFill>
        <p:spPr>
          <a:xfrm>
            <a:off x="2107015" y="3321810"/>
            <a:ext cx="797471" cy="158181"/>
          </a:xfrm>
          <a:prstGeom prst="rect">
            <a:avLst/>
          </a:prstGeom>
          <a:noFill/>
          <a:ln>
            <a:noFill/>
          </a:ln>
        </p:spPr>
      </p:pic>
      <p:pic>
        <p:nvPicPr>
          <p:cNvPr id="720" name="Google Shape;720;p70"/>
          <p:cNvPicPr preferRelativeResize="0"/>
          <p:nvPr/>
        </p:nvPicPr>
        <p:blipFill rotWithShape="1">
          <a:blip r:embed="rId10">
            <a:alphaModFix/>
          </a:blip>
          <a:srcRect b="0" l="0" r="0" t="0"/>
          <a:stretch/>
        </p:blipFill>
        <p:spPr>
          <a:xfrm>
            <a:off x="1118346" y="1078048"/>
            <a:ext cx="671456" cy="192571"/>
          </a:xfrm>
          <a:prstGeom prst="rect">
            <a:avLst/>
          </a:prstGeom>
          <a:noFill/>
          <a:ln>
            <a:noFill/>
          </a:ln>
        </p:spPr>
      </p:pic>
      <p:pic>
        <p:nvPicPr>
          <p:cNvPr id="721" name="Google Shape;721;p70"/>
          <p:cNvPicPr preferRelativeResize="0"/>
          <p:nvPr/>
        </p:nvPicPr>
        <p:blipFill rotWithShape="1">
          <a:blip r:embed="rId11">
            <a:alphaModFix/>
          </a:blip>
          <a:srcRect b="0" l="0" r="0" t="0"/>
          <a:stretch/>
        </p:blipFill>
        <p:spPr>
          <a:xfrm>
            <a:off x="2672260" y="2015778"/>
            <a:ext cx="617514" cy="159272"/>
          </a:xfrm>
          <a:prstGeom prst="rect">
            <a:avLst/>
          </a:prstGeom>
          <a:noFill/>
          <a:ln>
            <a:noFill/>
          </a:ln>
        </p:spPr>
      </p:pic>
      <p:pic>
        <p:nvPicPr>
          <p:cNvPr id="722" name="Google Shape;722;p70"/>
          <p:cNvPicPr preferRelativeResize="0"/>
          <p:nvPr/>
        </p:nvPicPr>
        <p:blipFill rotWithShape="1">
          <a:blip r:embed="rId12">
            <a:alphaModFix/>
          </a:blip>
          <a:srcRect b="0" l="0" r="0" t="0"/>
          <a:stretch/>
        </p:blipFill>
        <p:spPr>
          <a:xfrm>
            <a:off x="2732387" y="1109962"/>
            <a:ext cx="600269" cy="128742"/>
          </a:xfrm>
          <a:prstGeom prst="rect">
            <a:avLst/>
          </a:prstGeom>
          <a:noFill/>
          <a:ln>
            <a:noFill/>
          </a:ln>
        </p:spPr>
      </p:pic>
      <p:pic>
        <p:nvPicPr>
          <p:cNvPr id="723" name="Google Shape;723;p70"/>
          <p:cNvPicPr preferRelativeResize="0"/>
          <p:nvPr/>
        </p:nvPicPr>
        <p:blipFill rotWithShape="1">
          <a:blip r:embed="rId13">
            <a:alphaModFix/>
          </a:blip>
          <a:srcRect b="0" l="0" r="0" t="0"/>
          <a:stretch/>
        </p:blipFill>
        <p:spPr>
          <a:xfrm>
            <a:off x="2674905" y="1408823"/>
            <a:ext cx="786450" cy="132370"/>
          </a:xfrm>
          <a:prstGeom prst="rect">
            <a:avLst/>
          </a:prstGeom>
          <a:noFill/>
          <a:ln>
            <a:noFill/>
          </a:ln>
        </p:spPr>
      </p:pic>
      <p:pic>
        <p:nvPicPr>
          <p:cNvPr id="724" name="Google Shape;724;p70"/>
          <p:cNvPicPr preferRelativeResize="0"/>
          <p:nvPr/>
        </p:nvPicPr>
        <p:blipFill rotWithShape="1">
          <a:blip r:embed="rId14">
            <a:alphaModFix/>
          </a:blip>
          <a:srcRect b="0" l="0" r="0" t="0"/>
          <a:stretch/>
        </p:blipFill>
        <p:spPr>
          <a:xfrm>
            <a:off x="3389303" y="1102809"/>
            <a:ext cx="661653" cy="143048"/>
          </a:xfrm>
          <a:prstGeom prst="rect">
            <a:avLst/>
          </a:prstGeom>
          <a:noFill/>
          <a:ln>
            <a:noFill/>
          </a:ln>
        </p:spPr>
      </p:pic>
      <p:pic>
        <p:nvPicPr>
          <p:cNvPr id="725" name="Google Shape;725;p70"/>
          <p:cNvPicPr preferRelativeResize="0"/>
          <p:nvPr/>
        </p:nvPicPr>
        <p:blipFill rotWithShape="1">
          <a:blip r:embed="rId15">
            <a:alphaModFix/>
          </a:blip>
          <a:srcRect b="0" l="0" r="0" t="0"/>
          <a:stretch/>
        </p:blipFill>
        <p:spPr>
          <a:xfrm>
            <a:off x="1075945" y="1356994"/>
            <a:ext cx="784152" cy="236028"/>
          </a:xfrm>
          <a:prstGeom prst="rect">
            <a:avLst/>
          </a:prstGeom>
          <a:noFill/>
          <a:ln>
            <a:noFill/>
          </a:ln>
        </p:spPr>
      </p:pic>
      <p:pic>
        <p:nvPicPr>
          <p:cNvPr id="726" name="Google Shape;726;p70"/>
          <p:cNvPicPr preferRelativeResize="0"/>
          <p:nvPr/>
        </p:nvPicPr>
        <p:blipFill rotWithShape="1">
          <a:blip r:embed="rId16">
            <a:alphaModFix/>
          </a:blip>
          <a:srcRect b="0" l="0" r="0" t="0"/>
          <a:stretch/>
        </p:blipFill>
        <p:spPr>
          <a:xfrm>
            <a:off x="1007713" y="2043748"/>
            <a:ext cx="747842" cy="196220"/>
          </a:xfrm>
          <a:prstGeom prst="rect">
            <a:avLst/>
          </a:prstGeom>
          <a:noFill/>
          <a:ln>
            <a:noFill/>
          </a:ln>
        </p:spPr>
      </p:pic>
      <p:pic>
        <p:nvPicPr>
          <p:cNvPr id="727" name="Google Shape;727;p70"/>
          <p:cNvPicPr preferRelativeResize="0"/>
          <p:nvPr/>
        </p:nvPicPr>
        <p:blipFill rotWithShape="1">
          <a:blip r:embed="rId17">
            <a:alphaModFix/>
          </a:blip>
          <a:srcRect b="0" l="0" r="0" t="0"/>
          <a:stretch/>
        </p:blipFill>
        <p:spPr>
          <a:xfrm>
            <a:off x="1846449" y="1118855"/>
            <a:ext cx="829290" cy="110958"/>
          </a:xfrm>
          <a:prstGeom prst="rect">
            <a:avLst/>
          </a:prstGeom>
          <a:noFill/>
          <a:ln>
            <a:noFill/>
          </a:ln>
        </p:spPr>
      </p:pic>
      <p:pic>
        <p:nvPicPr>
          <p:cNvPr id="728" name="Google Shape;728;p70"/>
          <p:cNvPicPr preferRelativeResize="0"/>
          <p:nvPr/>
        </p:nvPicPr>
        <p:blipFill rotWithShape="1">
          <a:blip r:embed="rId18">
            <a:alphaModFix/>
          </a:blip>
          <a:srcRect b="0" l="16932" r="13039" t="0"/>
          <a:stretch/>
        </p:blipFill>
        <p:spPr>
          <a:xfrm>
            <a:off x="1089315" y="3232138"/>
            <a:ext cx="353550" cy="337525"/>
          </a:xfrm>
          <a:prstGeom prst="rect">
            <a:avLst/>
          </a:prstGeom>
          <a:noFill/>
          <a:ln>
            <a:noFill/>
          </a:ln>
        </p:spPr>
      </p:pic>
      <p:pic>
        <p:nvPicPr>
          <p:cNvPr id="729" name="Google Shape;729;p70"/>
          <p:cNvPicPr preferRelativeResize="0"/>
          <p:nvPr/>
        </p:nvPicPr>
        <p:blipFill rotWithShape="1">
          <a:blip r:embed="rId19">
            <a:alphaModFix/>
          </a:blip>
          <a:srcRect b="0" l="0" r="0" t="0"/>
          <a:stretch/>
        </p:blipFill>
        <p:spPr>
          <a:xfrm>
            <a:off x="4703476" y="2998332"/>
            <a:ext cx="663821" cy="112838"/>
          </a:xfrm>
          <a:prstGeom prst="rect">
            <a:avLst/>
          </a:prstGeom>
          <a:noFill/>
          <a:ln>
            <a:noFill/>
          </a:ln>
        </p:spPr>
      </p:pic>
      <p:pic>
        <p:nvPicPr>
          <p:cNvPr id="730" name="Google Shape;730;p70"/>
          <p:cNvPicPr preferRelativeResize="0"/>
          <p:nvPr/>
        </p:nvPicPr>
        <p:blipFill rotWithShape="1">
          <a:blip r:embed="rId20">
            <a:alphaModFix/>
          </a:blip>
          <a:srcRect b="0" l="0" r="0" t="0"/>
          <a:stretch/>
        </p:blipFill>
        <p:spPr>
          <a:xfrm>
            <a:off x="3056851" y="1681317"/>
            <a:ext cx="861440" cy="215612"/>
          </a:xfrm>
          <a:prstGeom prst="rect">
            <a:avLst/>
          </a:prstGeom>
          <a:noFill/>
          <a:ln>
            <a:noFill/>
          </a:ln>
        </p:spPr>
      </p:pic>
      <p:pic>
        <p:nvPicPr>
          <p:cNvPr id="731" name="Google Shape;731;p70"/>
          <p:cNvPicPr preferRelativeResize="0"/>
          <p:nvPr/>
        </p:nvPicPr>
        <p:blipFill rotWithShape="1">
          <a:blip r:embed="rId21">
            <a:alphaModFix/>
          </a:blip>
          <a:srcRect b="0" l="0" r="0" t="0"/>
          <a:stretch/>
        </p:blipFill>
        <p:spPr>
          <a:xfrm>
            <a:off x="1958609" y="1419717"/>
            <a:ext cx="617784" cy="110581"/>
          </a:xfrm>
          <a:prstGeom prst="rect">
            <a:avLst/>
          </a:prstGeom>
          <a:noFill/>
          <a:ln>
            <a:noFill/>
          </a:ln>
        </p:spPr>
      </p:pic>
      <p:pic>
        <p:nvPicPr>
          <p:cNvPr id="732" name="Google Shape;732;p70"/>
          <p:cNvPicPr preferRelativeResize="0"/>
          <p:nvPr/>
        </p:nvPicPr>
        <p:blipFill rotWithShape="1">
          <a:blip r:embed="rId22">
            <a:alphaModFix/>
          </a:blip>
          <a:srcRect b="0" l="0" r="0" t="0"/>
          <a:stretch/>
        </p:blipFill>
        <p:spPr>
          <a:xfrm>
            <a:off x="1844744" y="2662960"/>
            <a:ext cx="611119" cy="143850"/>
          </a:xfrm>
          <a:prstGeom prst="rect">
            <a:avLst/>
          </a:prstGeom>
          <a:noFill/>
          <a:ln>
            <a:noFill/>
          </a:ln>
        </p:spPr>
      </p:pic>
      <p:pic>
        <p:nvPicPr>
          <p:cNvPr id="733" name="Google Shape;733;p70"/>
          <p:cNvPicPr preferRelativeResize="0"/>
          <p:nvPr/>
        </p:nvPicPr>
        <p:blipFill rotWithShape="1">
          <a:blip r:embed="rId23">
            <a:alphaModFix/>
          </a:blip>
          <a:srcRect b="0" l="0" r="0" t="0"/>
          <a:stretch/>
        </p:blipFill>
        <p:spPr>
          <a:xfrm>
            <a:off x="1804357" y="1685221"/>
            <a:ext cx="735174" cy="207805"/>
          </a:xfrm>
          <a:prstGeom prst="rect">
            <a:avLst/>
          </a:prstGeom>
          <a:noFill/>
          <a:ln>
            <a:noFill/>
          </a:ln>
        </p:spPr>
      </p:pic>
      <p:pic>
        <p:nvPicPr>
          <p:cNvPr id="734" name="Google Shape;734;p70"/>
          <p:cNvPicPr preferRelativeResize="0"/>
          <p:nvPr/>
        </p:nvPicPr>
        <p:blipFill rotWithShape="1">
          <a:blip r:embed="rId24">
            <a:alphaModFix/>
          </a:blip>
          <a:srcRect b="0" l="0" r="0" t="0"/>
          <a:stretch/>
        </p:blipFill>
        <p:spPr>
          <a:xfrm>
            <a:off x="1845881" y="1986761"/>
            <a:ext cx="775661" cy="217305"/>
          </a:xfrm>
          <a:prstGeom prst="rect">
            <a:avLst/>
          </a:prstGeom>
          <a:noFill/>
          <a:ln>
            <a:noFill/>
          </a:ln>
        </p:spPr>
      </p:pic>
      <p:pic>
        <p:nvPicPr>
          <p:cNvPr id="735" name="Google Shape;735;p70"/>
          <p:cNvPicPr preferRelativeResize="0"/>
          <p:nvPr/>
        </p:nvPicPr>
        <p:blipFill rotWithShape="1">
          <a:blip r:embed="rId25">
            <a:alphaModFix/>
          </a:blip>
          <a:srcRect b="0" l="0" r="0" t="0"/>
          <a:stretch/>
        </p:blipFill>
        <p:spPr>
          <a:xfrm>
            <a:off x="1081340" y="2271040"/>
            <a:ext cx="617775" cy="257854"/>
          </a:xfrm>
          <a:prstGeom prst="rect">
            <a:avLst/>
          </a:prstGeom>
          <a:noFill/>
          <a:ln>
            <a:noFill/>
          </a:ln>
        </p:spPr>
      </p:pic>
      <p:pic>
        <p:nvPicPr>
          <p:cNvPr id="736" name="Google Shape;736;p70"/>
          <p:cNvPicPr preferRelativeResize="0"/>
          <p:nvPr/>
        </p:nvPicPr>
        <p:blipFill rotWithShape="1">
          <a:blip r:embed="rId26">
            <a:alphaModFix/>
          </a:blip>
          <a:srcRect b="0" l="0" r="0" t="0"/>
          <a:stretch/>
        </p:blipFill>
        <p:spPr>
          <a:xfrm>
            <a:off x="2404512" y="2308121"/>
            <a:ext cx="753413" cy="183691"/>
          </a:xfrm>
          <a:prstGeom prst="rect">
            <a:avLst/>
          </a:prstGeom>
          <a:noFill/>
          <a:ln>
            <a:noFill/>
          </a:ln>
        </p:spPr>
      </p:pic>
      <p:pic>
        <p:nvPicPr>
          <p:cNvPr id="737" name="Google Shape;737;p70"/>
          <p:cNvPicPr preferRelativeResize="0"/>
          <p:nvPr/>
        </p:nvPicPr>
        <p:blipFill rotWithShape="1">
          <a:blip r:embed="rId27">
            <a:alphaModFix/>
          </a:blip>
          <a:srcRect b="0" l="0" r="0" t="0"/>
          <a:stretch/>
        </p:blipFill>
        <p:spPr>
          <a:xfrm>
            <a:off x="3229111" y="2306243"/>
            <a:ext cx="487619" cy="187447"/>
          </a:xfrm>
          <a:prstGeom prst="rect">
            <a:avLst/>
          </a:prstGeom>
          <a:noFill/>
          <a:ln>
            <a:noFill/>
          </a:ln>
        </p:spPr>
      </p:pic>
      <p:pic>
        <p:nvPicPr>
          <p:cNvPr id="738" name="Google Shape;738;p70"/>
          <p:cNvPicPr preferRelativeResize="0"/>
          <p:nvPr/>
        </p:nvPicPr>
        <p:blipFill rotWithShape="1">
          <a:blip r:embed="rId28">
            <a:alphaModFix/>
          </a:blip>
          <a:srcRect b="0" l="0" r="0" t="0"/>
          <a:stretch/>
        </p:blipFill>
        <p:spPr>
          <a:xfrm>
            <a:off x="1070439" y="2647328"/>
            <a:ext cx="724606" cy="175115"/>
          </a:xfrm>
          <a:prstGeom prst="rect">
            <a:avLst/>
          </a:prstGeom>
          <a:noFill/>
          <a:ln>
            <a:noFill/>
          </a:ln>
        </p:spPr>
      </p:pic>
      <p:pic>
        <p:nvPicPr>
          <p:cNvPr id="739" name="Google Shape;739;p70"/>
          <p:cNvPicPr preferRelativeResize="0"/>
          <p:nvPr/>
        </p:nvPicPr>
        <p:blipFill rotWithShape="1">
          <a:blip r:embed="rId29">
            <a:alphaModFix/>
          </a:blip>
          <a:srcRect b="0" l="0" r="0" t="0"/>
          <a:stretch/>
        </p:blipFill>
        <p:spPr>
          <a:xfrm>
            <a:off x="2505562" y="2651228"/>
            <a:ext cx="728387" cy="167315"/>
          </a:xfrm>
          <a:prstGeom prst="rect">
            <a:avLst/>
          </a:prstGeom>
          <a:noFill/>
          <a:ln>
            <a:noFill/>
          </a:ln>
        </p:spPr>
      </p:pic>
      <p:pic>
        <p:nvPicPr>
          <p:cNvPr id="740" name="Google Shape;740;p70"/>
          <p:cNvPicPr preferRelativeResize="0"/>
          <p:nvPr/>
        </p:nvPicPr>
        <p:blipFill rotWithShape="1">
          <a:blip r:embed="rId30">
            <a:alphaModFix/>
          </a:blip>
          <a:srcRect b="0" l="0" r="0" t="0"/>
          <a:stretch/>
        </p:blipFill>
        <p:spPr>
          <a:xfrm>
            <a:off x="2979794" y="3240338"/>
            <a:ext cx="504850" cy="321125"/>
          </a:xfrm>
          <a:prstGeom prst="rect">
            <a:avLst/>
          </a:prstGeom>
          <a:noFill/>
          <a:ln>
            <a:noFill/>
          </a:ln>
        </p:spPr>
      </p:pic>
      <p:pic>
        <p:nvPicPr>
          <p:cNvPr id="741" name="Google Shape;741;p70"/>
          <p:cNvPicPr preferRelativeResize="0"/>
          <p:nvPr/>
        </p:nvPicPr>
        <p:blipFill rotWithShape="1">
          <a:blip r:embed="rId31">
            <a:alphaModFix/>
          </a:blip>
          <a:srcRect b="0" l="0" r="0" t="0"/>
          <a:stretch/>
        </p:blipFill>
        <p:spPr>
          <a:xfrm>
            <a:off x="1518172" y="3287861"/>
            <a:ext cx="513534" cy="226078"/>
          </a:xfrm>
          <a:prstGeom prst="rect">
            <a:avLst/>
          </a:prstGeom>
          <a:noFill/>
          <a:ln>
            <a:noFill/>
          </a:ln>
        </p:spPr>
      </p:pic>
      <p:pic>
        <p:nvPicPr>
          <p:cNvPr id="742" name="Google Shape;742;p70"/>
          <p:cNvPicPr preferRelativeResize="0"/>
          <p:nvPr/>
        </p:nvPicPr>
        <p:blipFill rotWithShape="1">
          <a:blip r:embed="rId32">
            <a:alphaModFix/>
          </a:blip>
          <a:srcRect b="0" l="0" r="0" t="0"/>
          <a:stretch/>
        </p:blipFill>
        <p:spPr>
          <a:xfrm>
            <a:off x="5120187" y="3269857"/>
            <a:ext cx="610287" cy="262088"/>
          </a:xfrm>
          <a:prstGeom prst="rect">
            <a:avLst/>
          </a:prstGeom>
          <a:noFill/>
          <a:ln>
            <a:noFill/>
          </a:ln>
        </p:spPr>
      </p:pic>
      <p:pic>
        <p:nvPicPr>
          <p:cNvPr id="743" name="Google Shape;743;p70"/>
          <p:cNvPicPr preferRelativeResize="0"/>
          <p:nvPr/>
        </p:nvPicPr>
        <p:blipFill rotWithShape="1">
          <a:blip r:embed="rId33">
            <a:alphaModFix/>
          </a:blip>
          <a:srcRect b="0" l="0" r="0" t="0"/>
          <a:stretch/>
        </p:blipFill>
        <p:spPr>
          <a:xfrm>
            <a:off x="6418512" y="1029269"/>
            <a:ext cx="651673" cy="290129"/>
          </a:xfrm>
          <a:prstGeom prst="rect">
            <a:avLst/>
          </a:prstGeom>
          <a:noFill/>
          <a:ln>
            <a:noFill/>
          </a:ln>
        </p:spPr>
      </p:pic>
      <p:pic>
        <p:nvPicPr>
          <p:cNvPr id="744" name="Google Shape;744;p70"/>
          <p:cNvPicPr preferRelativeResize="0"/>
          <p:nvPr/>
        </p:nvPicPr>
        <p:blipFill rotWithShape="1">
          <a:blip r:embed="rId34">
            <a:alphaModFix/>
          </a:blip>
          <a:srcRect b="0" l="0" r="0" t="0"/>
          <a:stretch/>
        </p:blipFill>
        <p:spPr>
          <a:xfrm>
            <a:off x="4107603" y="1111385"/>
            <a:ext cx="829270" cy="125896"/>
          </a:xfrm>
          <a:prstGeom prst="rect">
            <a:avLst/>
          </a:prstGeom>
          <a:noFill/>
          <a:ln>
            <a:noFill/>
          </a:ln>
        </p:spPr>
      </p:pic>
      <p:pic>
        <p:nvPicPr>
          <p:cNvPr id="745" name="Google Shape;745;p70"/>
          <p:cNvPicPr preferRelativeResize="0"/>
          <p:nvPr/>
        </p:nvPicPr>
        <p:blipFill rotWithShape="1">
          <a:blip r:embed="rId35">
            <a:alphaModFix/>
          </a:blip>
          <a:srcRect b="0" l="0" r="0" t="0"/>
          <a:stretch/>
        </p:blipFill>
        <p:spPr>
          <a:xfrm>
            <a:off x="4955686" y="2641041"/>
            <a:ext cx="731763" cy="187688"/>
          </a:xfrm>
          <a:prstGeom prst="rect">
            <a:avLst/>
          </a:prstGeom>
          <a:noFill/>
          <a:ln>
            <a:noFill/>
          </a:ln>
        </p:spPr>
      </p:pic>
      <p:pic>
        <p:nvPicPr>
          <p:cNvPr id="746" name="Google Shape;746;p70"/>
          <p:cNvPicPr preferRelativeResize="0"/>
          <p:nvPr/>
        </p:nvPicPr>
        <p:blipFill rotWithShape="1">
          <a:blip r:embed="rId36">
            <a:alphaModFix/>
          </a:blip>
          <a:srcRect b="0" l="0" r="0" t="0"/>
          <a:stretch/>
        </p:blipFill>
        <p:spPr>
          <a:xfrm>
            <a:off x="6306028" y="1393689"/>
            <a:ext cx="785542" cy="162638"/>
          </a:xfrm>
          <a:prstGeom prst="rect">
            <a:avLst/>
          </a:prstGeom>
          <a:noFill/>
          <a:ln>
            <a:noFill/>
          </a:ln>
        </p:spPr>
      </p:pic>
      <p:pic>
        <p:nvPicPr>
          <p:cNvPr id="747" name="Google Shape;747;p70"/>
          <p:cNvPicPr preferRelativeResize="0"/>
          <p:nvPr/>
        </p:nvPicPr>
        <p:blipFill rotWithShape="1">
          <a:blip r:embed="rId37">
            <a:alphaModFix/>
          </a:blip>
          <a:srcRect b="0" l="0" r="0" t="0"/>
          <a:stretch/>
        </p:blipFill>
        <p:spPr>
          <a:xfrm>
            <a:off x="3559952" y="3333393"/>
            <a:ext cx="852820" cy="135014"/>
          </a:xfrm>
          <a:prstGeom prst="rect">
            <a:avLst/>
          </a:prstGeom>
          <a:noFill/>
          <a:ln>
            <a:noFill/>
          </a:ln>
        </p:spPr>
      </p:pic>
      <p:pic>
        <p:nvPicPr>
          <p:cNvPr id="748" name="Google Shape;748;p70"/>
          <p:cNvPicPr preferRelativeResize="0"/>
          <p:nvPr/>
        </p:nvPicPr>
        <p:blipFill rotWithShape="1">
          <a:blip r:embed="rId38">
            <a:alphaModFix/>
          </a:blip>
          <a:srcRect b="0" l="0" r="0" t="0"/>
          <a:stretch/>
        </p:blipFill>
        <p:spPr>
          <a:xfrm>
            <a:off x="7167908" y="2979999"/>
            <a:ext cx="929410" cy="149504"/>
          </a:xfrm>
          <a:prstGeom prst="rect">
            <a:avLst/>
          </a:prstGeom>
          <a:noFill/>
          <a:ln>
            <a:noFill/>
          </a:ln>
        </p:spPr>
      </p:pic>
      <p:pic>
        <p:nvPicPr>
          <p:cNvPr id="749" name="Google Shape;749;p70"/>
          <p:cNvPicPr preferRelativeResize="0"/>
          <p:nvPr/>
        </p:nvPicPr>
        <p:blipFill rotWithShape="1">
          <a:blip r:embed="rId39">
            <a:alphaModFix/>
          </a:blip>
          <a:srcRect b="0" l="0" r="0" t="0"/>
          <a:stretch/>
        </p:blipFill>
        <p:spPr>
          <a:xfrm>
            <a:off x="2319010" y="2977095"/>
            <a:ext cx="557297" cy="155313"/>
          </a:xfrm>
          <a:prstGeom prst="rect">
            <a:avLst/>
          </a:prstGeom>
          <a:noFill/>
          <a:ln>
            <a:noFill/>
          </a:ln>
        </p:spPr>
      </p:pic>
      <p:pic>
        <p:nvPicPr>
          <p:cNvPr id="750" name="Google Shape;750;p70"/>
          <p:cNvPicPr preferRelativeResize="0"/>
          <p:nvPr/>
        </p:nvPicPr>
        <p:blipFill rotWithShape="1">
          <a:blip r:embed="rId40">
            <a:alphaModFix/>
          </a:blip>
          <a:srcRect b="0" l="0" r="0" t="0"/>
          <a:stretch/>
        </p:blipFill>
        <p:spPr>
          <a:xfrm>
            <a:off x="6886456" y="2001579"/>
            <a:ext cx="707710" cy="187669"/>
          </a:xfrm>
          <a:prstGeom prst="rect">
            <a:avLst/>
          </a:prstGeom>
          <a:noFill/>
          <a:ln>
            <a:noFill/>
          </a:ln>
        </p:spPr>
      </p:pic>
      <p:pic>
        <p:nvPicPr>
          <p:cNvPr id="751" name="Google Shape;751;p70"/>
          <p:cNvPicPr preferRelativeResize="0"/>
          <p:nvPr/>
        </p:nvPicPr>
        <p:blipFill rotWithShape="1">
          <a:blip r:embed="rId41">
            <a:alphaModFix/>
          </a:blip>
          <a:srcRect b="0" l="0" r="0" t="0"/>
          <a:stretch/>
        </p:blipFill>
        <p:spPr>
          <a:xfrm>
            <a:off x="7659318" y="3601328"/>
            <a:ext cx="408681" cy="273001"/>
          </a:xfrm>
          <a:prstGeom prst="rect">
            <a:avLst/>
          </a:prstGeom>
          <a:noFill/>
          <a:ln>
            <a:noFill/>
          </a:ln>
        </p:spPr>
      </p:pic>
      <p:pic>
        <p:nvPicPr>
          <p:cNvPr id="752" name="Google Shape;752;p70"/>
          <p:cNvPicPr preferRelativeResize="0"/>
          <p:nvPr/>
        </p:nvPicPr>
        <p:blipFill rotWithShape="1">
          <a:blip r:embed="rId42">
            <a:alphaModFix/>
          </a:blip>
          <a:srcRect b="0" l="0" r="0" t="0"/>
          <a:stretch/>
        </p:blipFill>
        <p:spPr>
          <a:xfrm>
            <a:off x="7126832" y="1084898"/>
            <a:ext cx="887799" cy="178870"/>
          </a:xfrm>
          <a:prstGeom prst="rect">
            <a:avLst/>
          </a:prstGeom>
          <a:noFill/>
          <a:ln>
            <a:noFill/>
          </a:ln>
        </p:spPr>
      </p:pic>
      <p:pic>
        <p:nvPicPr>
          <p:cNvPr id="753" name="Google Shape;753;p70"/>
          <p:cNvPicPr preferRelativeResize="0"/>
          <p:nvPr/>
        </p:nvPicPr>
        <p:blipFill rotWithShape="1">
          <a:blip r:embed="rId43">
            <a:alphaModFix/>
          </a:blip>
          <a:srcRect b="0" l="0" r="0" t="0"/>
          <a:stretch/>
        </p:blipFill>
        <p:spPr>
          <a:xfrm>
            <a:off x="5858515" y="1073825"/>
            <a:ext cx="503350" cy="179027"/>
          </a:xfrm>
          <a:prstGeom prst="rect">
            <a:avLst/>
          </a:prstGeom>
          <a:noFill/>
          <a:ln>
            <a:noFill/>
          </a:ln>
        </p:spPr>
      </p:pic>
      <p:pic>
        <p:nvPicPr>
          <p:cNvPr id="754" name="Google Shape;754;p70"/>
          <p:cNvPicPr preferRelativeResize="0"/>
          <p:nvPr/>
        </p:nvPicPr>
        <p:blipFill rotWithShape="1">
          <a:blip r:embed="rId44">
            <a:alphaModFix/>
          </a:blip>
          <a:srcRect b="0" l="0" r="0" t="0"/>
          <a:stretch/>
        </p:blipFill>
        <p:spPr>
          <a:xfrm>
            <a:off x="1075945" y="2960359"/>
            <a:ext cx="679441" cy="188783"/>
          </a:xfrm>
          <a:prstGeom prst="rect">
            <a:avLst/>
          </a:prstGeom>
          <a:noFill/>
          <a:ln>
            <a:noFill/>
          </a:ln>
        </p:spPr>
      </p:pic>
      <p:pic>
        <p:nvPicPr>
          <p:cNvPr id="755" name="Google Shape;755;p70"/>
          <p:cNvPicPr preferRelativeResize="0"/>
          <p:nvPr/>
        </p:nvPicPr>
        <p:blipFill rotWithShape="1">
          <a:blip r:embed="rId45">
            <a:alphaModFix/>
          </a:blip>
          <a:srcRect b="0" l="0" r="0" t="0"/>
          <a:stretch/>
        </p:blipFill>
        <p:spPr>
          <a:xfrm>
            <a:off x="4898118" y="1406329"/>
            <a:ext cx="904753" cy="137357"/>
          </a:xfrm>
          <a:prstGeom prst="rect">
            <a:avLst/>
          </a:prstGeom>
          <a:noFill/>
          <a:ln>
            <a:noFill/>
          </a:ln>
        </p:spPr>
      </p:pic>
      <p:pic>
        <p:nvPicPr>
          <p:cNvPr id="756" name="Google Shape;756;p70"/>
          <p:cNvPicPr preferRelativeResize="0"/>
          <p:nvPr/>
        </p:nvPicPr>
        <p:blipFill rotWithShape="1">
          <a:blip r:embed="rId46">
            <a:alphaModFix/>
          </a:blip>
          <a:srcRect b="0" l="0" r="0" t="0"/>
          <a:stretch/>
        </p:blipFill>
        <p:spPr>
          <a:xfrm>
            <a:off x="5177311" y="3631450"/>
            <a:ext cx="795826" cy="212758"/>
          </a:xfrm>
          <a:prstGeom prst="rect">
            <a:avLst/>
          </a:prstGeom>
          <a:noFill/>
          <a:ln>
            <a:noFill/>
          </a:ln>
        </p:spPr>
      </p:pic>
      <p:pic>
        <p:nvPicPr>
          <p:cNvPr id="757" name="Google Shape;757;p70"/>
          <p:cNvPicPr preferRelativeResize="0"/>
          <p:nvPr/>
        </p:nvPicPr>
        <p:blipFill rotWithShape="1">
          <a:blip r:embed="rId47">
            <a:alphaModFix/>
          </a:blip>
          <a:srcRect b="0" l="0" r="0" t="0"/>
          <a:stretch/>
        </p:blipFill>
        <p:spPr>
          <a:xfrm>
            <a:off x="3645392" y="3649598"/>
            <a:ext cx="904750" cy="176461"/>
          </a:xfrm>
          <a:prstGeom prst="rect">
            <a:avLst/>
          </a:prstGeom>
          <a:noFill/>
          <a:ln>
            <a:noFill/>
          </a:ln>
        </p:spPr>
      </p:pic>
      <p:pic>
        <p:nvPicPr>
          <p:cNvPr id="758" name="Google Shape;758;p70"/>
          <p:cNvPicPr preferRelativeResize="0"/>
          <p:nvPr/>
        </p:nvPicPr>
        <p:blipFill rotWithShape="1">
          <a:blip r:embed="rId48">
            <a:alphaModFix/>
          </a:blip>
          <a:srcRect b="0" l="0" r="0" t="0"/>
          <a:stretch/>
        </p:blipFill>
        <p:spPr>
          <a:xfrm>
            <a:off x="5805782" y="3298771"/>
            <a:ext cx="744700" cy="204258"/>
          </a:xfrm>
          <a:prstGeom prst="rect">
            <a:avLst/>
          </a:prstGeom>
          <a:noFill/>
          <a:ln>
            <a:noFill/>
          </a:ln>
        </p:spPr>
      </p:pic>
      <p:pic>
        <p:nvPicPr>
          <p:cNvPr id="759" name="Google Shape;759;p70"/>
          <p:cNvPicPr preferRelativeResize="0"/>
          <p:nvPr/>
        </p:nvPicPr>
        <p:blipFill rotWithShape="1">
          <a:blip r:embed="rId49">
            <a:alphaModFix/>
          </a:blip>
          <a:srcRect b="0" l="0" r="0" t="0"/>
          <a:stretch/>
        </p:blipFill>
        <p:spPr>
          <a:xfrm>
            <a:off x="3340493" y="2025624"/>
            <a:ext cx="707924" cy="139579"/>
          </a:xfrm>
          <a:prstGeom prst="rect">
            <a:avLst/>
          </a:prstGeom>
          <a:noFill/>
          <a:ln>
            <a:noFill/>
          </a:ln>
        </p:spPr>
      </p:pic>
      <p:pic>
        <p:nvPicPr>
          <p:cNvPr id="760" name="Google Shape;760;p70"/>
          <p:cNvPicPr preferRelativeResize="0"/>
          <p:nvPr/>
        </p:nvPicPr>
        <p:blipFill rotWithShape="1">
          <a:blip r:embed="rId50">
            <a:alphaModFix/>
          </a:blip>
          <a:srcRect b="-13675" l="0" r="16121" t="0"/>
          <a:stretch/>
        </p:blipFill>
        <p:spPr>
          <a:xfrm>
            <a:off x="4383399" y="2028982"/>
            <a:ext cx="742821" cy="132864"/>
          </a:xfrm>
          <a:prstGeom prst="rect">
            <a:avLst/>
          </a:prstGeom>
          <a:noFill/>
          <a:ln>
            <a:noFill/>
          </a:ln>
        </p:spPr>
      </p:pic>
      <p:pic>
        <p:nvPicPr>
          <p:cNvPr id="761" name="Google Shape;761;p70"/>
          <p:cNvPicPr preferRelativeResize="0"/>
          <p:nvPr/>
        </p:nvPicPr>
        <p:blipFill rotWithShape="1">
          <a:blip r:embed="rId51">
            <a:alphaModFix/>
          </a:blip>
          <a:srcRect b="0" l="0" r="0" t="0"/>
          <a:stretch/>
        </p:blipFill>
        <p:spPr>
          <a:xfrm>
            <a:off x="4373296" y="2660150"/>
            <a:ext cx="532691" cy="149470"/>
          </a:xfrm>
          <a:prstGeom prst="rect">
            <a:avLst/>
          </a:prstGeom>
          <a:noFill/>
          <a:ln>
            <a:noFill/>
          </a:ln>
        </p:spPr>
      </p:pic>
      <p:pic>
        <p:nvPicPr>
          <p:cNvPr id="762" name="Google Shape;762;p70"/>
          <p:cNvPicPr preferRelativeResize="0"/>
          <p:nvPr/>
        </p:nvPicPr>
        <p:blipFill rotWithShape="1">
          <a:blip r:embed="rId52">
            <a:alphaModFix/>
          </a:blip>
          <a:srcRect b="0" l="0" r="0" t="0"/>
          <a:stretch/>
        </p:blipFill>
        <p:spPr>
          <a:xfrm>
            <a:off x="6909771" y="1680524"/>
            <a:ext cx="503348" cy="217198"/>
          </a:xfrm>
          <a:prstGeom prst="rect">
            <a:avLst/>
          </a:prstGeom>
          <a:noFill/>
          <a:ln>
            <a:noFill/>
          </a:ln>
        </p:spPr>
      </p:pic>
      <p:pic>
        <p:nvPicPr>
          <p:cNvPr id="763" name="Google Shape;763;p70"/>
          <p:cNvPicPr preferRelativeResize="0"/>
          <p:nvPr/>
        </p:nvPicPr>
        <p:blipFill rotWithShape="1">
          <a:blip r:embed="rId53">
            <a:alphaModFix/>
          </a:blip>
          <a:srcRect b="0" l="0" r="0" t="0"/>
          <a:stretch/>
        </p:blipFill>
        <p:spPr>
          <a:xfrm>
            <a:off x="6297235" y="2294353"/>
            <a:ext cx="563026" cy="211226"/>
          </a:xfrm>
          <a:prstGeom prst="rect">
            <a:avLst/>
          </a:prstGeom>
          <a:noFill/>
          <a:ln>
            <a:noFill/>
          </a:ln>
        </p:spPr>
      </p:pic>
      <p:pic>
        <p:nvPicPr>
          <p:cNvPr id="764" name="Google Shape;764;p70"/>
          <p:cNvPicPr preferRelativeResize="0"/>
          <p:nvPr/>
        </p:nvPicPr>
        <p:blipFill rotWithShape="1">
          <a:blip r:embed="rId54">
            <a:alphaModFix/>
          </a:blip>
          <a:srcRect b="0" l="0" r="0" t="0"/>
          <a:stretch/>
        </p:blipFill>
        <p:spPr>
          <a:xfrm>
            <a:off x="5737148" y="2643524"/>
            <a:ext cx="647702" cy="182722"/>
          </a:xfrm>
          <a:prstGeom prst="rect">
            <a:avLst/>
          </a:prstGeom>
          <a:noFill/>
          <a:ln>
            <a:noFill/>
          </a:ln>
        </p:spPr>
      </p:pic>
      <p:pic>
        <p:nvPicPr>
          <p:cNvPr id="765" name="Google Shape;765;p70"/>
          <p:cNvPicPr preferRelativeResize="0"/>
          <p:nvPr/>
        </p:nvPicPr>
        <p:blipFill rotWithShape="1">
          <a:blip r:embed="rId55">
            <a:alphaModFix/>
          </a:blip>
          <a:srcRect b="0" l="0" r="0" t="0"/>
          <a:stretch/>
        </p:blipFill>
        <p:spPr>
          <a:xfrm>
            <a:off x="4522928" y="2303357"/>
            <a:ext cx="386343" cy="193218"/>
          </a:xfrm>
          <a:prstGeom prst="rect">
            <a:avLst/>
          </a:prstGeom>
          <a:noFill/>
          <a:ln>
            <a:noFill/>
          </a:ln>
        </p:spPr>
      </p:pic>
      <p:pic>
        <p:nvPicPr>
          <p:cNvPr id="766" name="Google Shape;766;p70"/>
          <p:cNvPicPr preferRelativeResize="0"/>
          <p:nvPr/>
        </p:nvPicPr>
        <p:blipFill rotWithShape="1">
          <a:blip r:embed="rId56">
            <a:alphaModFix/>
          </a:blip>
          <a:srcRect b="0" l="0" r="0" t="0"/>
          <a:stretch/>
        </p:blipFill>
        <p:spPr>
          <a:xfrm>
            <a:off x="7714176" y="2664179"/>
            <a:ext cx="353534" cy="141413"/>
          </a:xfrm>
          <a:prstGeom prst="rect">
            <a:avLst/>
          </a:prstGeom>
          <a:noFill/>
          <a:ln>
            <a:noFill/>
          </a:ln>
        </p:spPr>
      </p:pic>
      <p:pic>
        <p:nvPicPr>
          <p:cNvPr id="767" name="Google Shape;767;p70"/>
          <p:cNvPicPr preferRelativeResize="0"/>
          <p:nvPr/>
        </p:nvPicPr>
        <p:blipFill rotWithShape="1">
          <a:blip r:embed="rId57">
            <a:alphaModFix/>
          </a:blip>
          <a:srcRect b="0" l="0" r="0" t="0"/>
          <a:stretch/>
        </p:blipFill>
        <p:spPr>
          <a:xfrm>
            <a:off x="4993519" y="1110882"/>
            <a:ext cx="746487" cy="126903"/>
          </a:xfrm>
          <a:prstGeom prst="rect">
            <a:avLst/>
          </a:prstGeom>
          <a:noFill/>
          <a:ln>
            <a:noFill/>
          </a:ln>
        </p:spPr>
      </p:pic>
      <p:pic>
        <p:nvPicPr>
          <p:cNvPr id="768" name="Google Shape;768;p70"/>
          <p:cNvPicPr preferRelativeResize="0"/>
          <p:nvPr/>
        </p:nvPicPr>
        <p:blipFill rotWithShape="1">
          <a:blip r:embed="rId58">
            <a:alphaModFix/>
          </a:blip>
          <a:srcRect b="0" l="0" r="0" t="0"/>
          <a:stretch/>
        </p:blipFill>
        <p:spPr>
          <a:xfrm>
            <a:off x="4980457" y="2266130"/>
            <a:ext cx="708387" cy="267674"/>
          </a:xfrm>
          <a:prstGeom prst="rect">
            <a:avLst/>
          </a:prstGeom>
          <a:noFill/>
          <a:ln>
            <a:noFill/>
          </a:ln>
        </p:spPr>
      </p:pic>
      <p:pic>
        <p:nvPicPr>
          <p:cNvPr id="769" name="Google Shape;769;p70"/>
          <p:cNvPicPr preferRelativeResize="0"/>
          <p:nvPr/>
        </p:nvPicPr>
        <p:blipFill rotWithShape="1">
          <a:blip r:embed="rId59">
            <a:alphaModFix/>
          </a:blip>
          <a:srcRect b="0" l="0" r="0" t="0"/>
          <a:stretch/>
        </p:blipFill>
        <p:spPr>
          <a:xfrm>
            <a:off x="6299024" y="1600477"/>
            <a:ext cx="556792" cy="377291"/>
          </a:xfrm>
          <a:prstGeom prst="rect">
            <a:avLst/>
          </a:prstGeom>
          <a:noFill/>
          <a:ln>
            <a:noFill/>
          </a:ln>
        </p:spPr>
      </p:pic>
      <p:pic>
        <p:nvPicPr>
          <p:cNvPr id="770" name="Google Shape;770;p70"/>
          <p:cNvPicPr preferRelativeResize="0"/>
          <p:nvPr/>
        </p:nvPicPr>
        <p:blipFill rotWithShape="1">
          <a:blip r:embed="rId60">
            <a:alphaModFix/>
          </a:blip>
          <a:srcRect b="0" l="20980" r="13148" t="12633"/>
          <a:stretch/>
        </p:blipFill>
        <p:spPr>
          <a:xfrm>
            <a:off x="4345931" y="1328670"/>
            <a:ext cx="453675" cy="292675"/>
          </a:xfrm>
          <a:prstGeom prst="rect">
            <a:avLst/>
          </a:prstGeom>
          <a:noFill/>
          <a:ln>
            <a:noFill/>
          </a:ln>
        </p:spPr>
      </p:pic>
      <p:pic>
        <p:nvPicPr>
          <p:cNvPr id="771" name="Google Shape;771;p70"/>
          <p:cNvPicPr preferRelativeResize="0"/>
          <p:nvPr/>
        </p:nvPicPr>
        <p:blipFill rotWithShape="1">
          <a:blip r:embed="rId61">
            <a:alphaModFix/>
          </a:blip>
          <a:srcRect b="0" l="0" r="0" t="0"/>
          <a:stretch/>
        </p:blipFill>
        <p:spPr>
          <a:xfrm>
            <a:off x="7467074" y="1613185"/>
            <a:ext cx="669213" cy="351876"/>
          </a:xfrm>
          <a:prstGeom prst="rect">
            <a:avLst/>
          </a:prstGeom>
          <a:noFill/>
          <a:ln>
            <a:noFill/>
          </a:ln>
        </p:spPr>
      </p:pic>
      <p:pic>
        <p:nvPicPr>
          <p:cNvPr id="772" name="Google Shape;772;p70"/>
          <p:cNvPicPr preferRelativeResize="0"/>
          <p:nvPr/>
        </p:nvPicPr>
        <p:blipFill rotWithShape="1">
          <a:blip r:embed="rId62">
            <a:alphaModFix/>
          </a:blip>
          <a:srcRect b="0" l="0" r="0" t="0"/>
          <a:stretch/>
        </p:blipFill>
        <p:spPr>
          <a:xfrm>
            <a:off x="5407759" y="2967249"/>
            <a:ext cx="811134" cy="175004"/>
          </a:xfrm>
          <a:prstGeom prst="rect">
            <a:avLst/>
          </a:prstGeom>
          <a:noFill/>
          <a:ln>
            <a:noFill/>
          </a:ln>
        </p:spPr>
      </p:pic>
      <p:pic>
        <p:nvPicPr>
          <p:cNvPr id="773" name="Google Shape;773;p70"/>
          <p:cNvPicPr preferRelativeResize="0"/>
          <p:nvPr/>
        </p:nvPicPr>
        <p:blipFill rotWithShape="1">
          <a:blip r:embed="rId63">
            <a:alphaModFix/>
          </a:blip>
          <a:srcRect b="0" l="0" r="0" t="0"/>
          <a:stretch/>
        </p:blipFill>
        <p:spPr>
          <a:xfrm>
            <a:off x="6020371" y="3600788"/>
            <a:ext cx="507103" cy="274080"/>
          </a:xfrm>
          <a:prstGeom prst="rect">
            <a:avLst/>
          </a:prstGeom>
          <a:noFill/>
          <a:ln>
            <a:noFill/>
          </a:ln>
        </p:spPr>
      </p:pic>
      <p:pic>
        <p:nvPicPr>
          <p:cNvPr id="774" name="Google Shape;774;p70"/>
          <p:cNvPicPr preferRelativeResize="0"/>
          <p:nvPr/>
        </p:nvPicPr>
        <p:blipFill rotWithShape="1">
          <a:blip r:embed="rId64">
            <a:alphaModFix/>
          </a:blip>
          <a:srcRect b="0" l="0" r="0" t="0"/>
          <a:stretch/>
        </p:blipFill>
        <p:spPr>
          <a:xfrm>
            <a:off x="4488080" y="3246325"/>
            <a:ext cx="556800" cy="263314"/>
          </a:xfrm>
          <a:prstGeom prst="rect">
            <a:avLst/>
          </a:prstGeom>
          <a:noFill/>
          <a:ln>
            <a:noFill/>
          </a:ln>
        </p:spPr>
      </p:pic>
      <p:pic>
        <p:nvPicPr>
          <p:cNvPr id="775" name="Google Shape;775;p70"/>
          <p:cNvPicPr preferRelativeResize="0"/>
          <p:nvPr/>
        </p:nvPicPr>
        <p:blipFill rotWithShape="1">
          <a:blip r:embed="rId65">
            <a:alphaModFix/>
          </a:blip>
          <a:srcRect b="0" l="0" r="0" t="0"/>
          <a:stretch/>
        </p:blipFill>
        <p:spPr>
          <a:xfrm>
            <a:off x="7140001" y="2564307"/>
            <a:ext cx="524476" cy="341156"/>
          </a:xfrm>
          <a:prstGeom prst="rect">
            <a:avLst/>
          </a:prstGeom>
          <a:noFill/>
          <a:ln>
            <a:noFill/>
          </a:ln>
        </p:spPr>
      </p:pic>
      <p:pic>
        <p:nvPicPr>
          <p:cNvPr id="776" name="Google Shape;776;p70"/>
          <p:cNvPicPr preferRelativeResize="0"/>
          <p:nvPr/>
        </p:nvPicPr>
        <p:blipFill rotWithShape="1">
          <a:blip r:embed="rId66">
            <a:alphaModFix/>
          </a:blip>
          <a:srcRect b="0" l="0" r="0" t="0"/>
          <a:stretch/>
        </p:blipFill>
        <p:spPr>
          <a:xfrm>
            <a:off x="2593486" y="1652686"/>
            <a:ext cx="409409" cy="272873"/>
          </a:xfrm>
          <a:prstGeom prst="rect">
            <a:avLst/>
          </a:prstGeom>
          <a:noFill/>
          <a:ln>
            <a:noFill/>
          </a:ln>
        </p:spPr>
      </p:pic>
      <p:pic>
        <p:nvPicPr>
          <p:cNvPr id="777" name="Google Shape;777;p70"/>
          <p:cNvPicPr preferRelativeResize="0"/>
          <p:nvPr/>
        </p:nvPicPr>
        <p:blipFill rotWithShape="1">
          <a:blip r:embed="rId67">
            <a:alphaModFix/>
          </a:blip>
          <a:srcRect b="0" l="0" r="0" t="0"/>
          <a:stretch/>
        </p:blipFill>
        <p:spPr>
          <a:xfrm>
            <a:off x="5901383" y="1321772"/>
            <a:ext cx="306133" cy="306473"/>
          </a:xfrm>
          <a:prstGeom prst="rect">
            <a:avLst/>
          </a:prstGeom>
          <a:noFill/>
          <a:ln>
            <a:noFill/>
          </a:ln>
        </p:spPr>
      </p:pic>
      <p:pic>
        <p:nvPicPr>
          <p:cNvPr id="778" name="Google Shape;778;p70"/>
          <p:cNvPicPr preferRelativeResize="0"/>
          <p:nvPr/>
        </p:nvPicPr>
        <p:blipFill rotWithShape="1">
          <a:blip r:embed="rId68">
            <a:alphaModFix/>
          </a:blip>
          <a:srcRect b="0" l="0" r="0" t="0"/>
          <a:stretch/>
        </p:blipFill>
        <p:spPr>
          <a:xfrm>
            <a:off x="6931447" y="2313150"/>
            <a:ext cx="453657" cy="173634"/>
          </a:xfrm>
          <a:prstGeom prst="rect">
            <a:avLst/>
          </a:prstGeom>
          <a:noFill/>
          <a:ln>
            <a:noFill/>
          </a:ln>
        </p:spPr>
      </p:pic>
      <p:pic>
        <p:nvPicPr>
          <p:cNvPr id="779" name="Google Shape;779;p70"/>
          <p:cNvPicPr preferRelativeResize="0"/>
          <p:nvPr/>
        </p:nvPicPr>
        <p:blipFill rotWithShape="1">
          <a:blip r:embed="rId69">
            <a:alphaModFix/>
          </a:blip>
          <a:srcRect b="0" l="0" r="0" t="0"/>
          <a:stretch/>
        </p:blipFill>
        <p:spPr>
          <a:xfrm>
            <a:off x="5760031" y="2294253"/>
            <a:ext cx="466018" cy="211427"/>
          </a:xfrm>
          <a:prstGeom prst="rect">
            <a:avLst/>
          </a:prstGeom>
          <a:noFill/>
          <a:ln>
            <a:noFill/>
          </a:ln>
        </p:spPr>
      </p:pic>
      <p:pic>
        <p:nvPicPr>
          <p:cNvPr id="780" name="Google Shape;780;p70"/>
          <p:cNvPicPr preferRelativeResize="0"/>
          <p:nvPr/>
        </p:nvPicPr>
        <p:blipFill rotWithShape="1">
          <a:blip r:embed="rId70">
            <a:alphaModFix/>
          </a:blip>
          <a:srcRect b="0" l="0" r="0" t="0"/>
          <a:stretch/>
        </p:blipFill>
        <p:spPr>
          <a:xfrm>
            <a:off x="4382776" y="1651851"/>
            <a:ext cx="1210163" cy="274544"/>
          </a:xfrm>
          <a:prstGeom prst="rect">
            <a:avLst/>
          </a:prstGeom>
          <a:noFill/>
          <a:ln>
            <a:noFill/>
          </a:ln>
        </p:spPr>
      </p:pic>
      <p:pic>
        <p:nvPicPr>
          <p:cNvPr id="781" name="Google Shape;781;p70"/>
          <p:cNvPicPr preferRelativeResize="0"/>
          <p:nvPr/>
        </p:nvPicPr>
        <p:blipFill rotWithShape="1">
          <a:blip r:embed="rId71">
            <a:alphaModFix/>
          </a:blip>
          <a:srcRect b="0" l="0" r="0" t="0"/>
          <a:stretch/>
        </p:blipFill>
        <p:spPr>
          <a:xfrm>
            <a:off x="5825841" y="1994616"/>
            <a:ext cx="1009897" cy="201595"/>
          </a:xfrm>
          <a:prstGeom prst="rect">
            <a:avLst/>
          </a:prstGeom>
          <a:noFill/>
          <a:ln>
            <a:noFill/>
          </a:ln>
        </p:spPr>
      </p:pic>
      <p:pic>
        <p:nvPicPr>
          <p:cNvPr id="782" name="Google Shape;782;p70"/>
          <p:cNvPicPr preferRelativeResize="0"/>
          <p:nvPr/>
        </p:nvPicPr>
        <p:blipFill rotWithShape="1">
          <a:blip r:embed="rId72">
            <a:alphaModFix/>
          </a:blip>
          <a:srcRect b="0" l="0" r="0" t="0"/>
          <a:stretch/>
        </p:blipFill>
        <p:spPr>
          <a:xfrm>
            <a:off x="1043790" y="3623737"/>
            <a:ext cx="1059125" cy="228183"/>
          </a:xfrm>
          <a:prstGeom prst="rect">
            <a:avLst/>
          </a:prstGeom>
          <a:noFill/>
          <a:ln>
            <a:noFill/>
          </a:ln>
        </p:spPr>
      </p:pic>
      <p:pic>
        <p:nvPicPr>
          <p:cNvPr id="783" name="Google Shape;783;p70"/>
          <p:cNvPicPr preferRelativeResize="0"/>
          <p:nvPr/>
        </p:nvPicPr>
        <p:blipFill rotWithShape="1">
          <a:blip r:embed="rId73">
            <a:alphaModFix/>
          </a:blip>
          <a:srcRect b="0" l="0" r="0" t="0"/>
          <a:stretch/>
        </p:blipFill>
        <p:spPr>
          <a:xfrm>
            <a:off x="3283647" y="2668015"/>
            <a:ext cx="684127" cy="133739"/>
          </a:xfrm>
          <a:prstGeom prst="rect">
            <a:avLst/>
          </a:prstGeom>
          <a:noFill/>
          <a:ln>
            <a:noFill/>
          </a:ln>
        </p:spPr>
      </p:pic>
      <p:pic>
        <p:nvPicPr>
          <p:cNvPr id="784" name="Google Shape;784;p70"/>
          <p:cNvPicPr preferRelativeResize="0"/>
          <p:nvPr/>
        </p:nvPicPr>
        <p:blipFill rotWithShape="1">
          <a:blip r:embed="rId74">
            <a:alphaModFix/>
          </a:blip>
          <a:srcRect b="0" l="0" r="0" t="0"/>
          <a:stretch/>
        </p:blipFill>
        <p:spPr>
          <a:xfrm>
            <a:off x="7644885" y="1917128"/>
            <a:ext cx="356572" cy="356572"/>
          </a:xfrm>
          <a:prstGeom prst="rect">
            <a:avLst/>
          </a:prstGeom>
          <a:noFill/>
          <a:ln>
            <a:noFill/>
          </a:ln>
        </p:spPr>
      </p:pic>
      <p:pic>
        <p:nvPicPr>
          <p:cNvPr id="785" name="Google Shape;785;p70"/>
          <p:cNvPicPr preferRelativeResize="0"/>
          <p:nvPr/>
        </p:nvPicPr>
        <p:blipFill rotWithShape="1">
          <a:blip r:embed="rId75">
            <a:alphaModFix/>
          </a:blip>
          <a:srcRect b="0" l="0" r="0" t="0"/>
          <a:stretch/>
        </p:blipFill>
        <p:spPr>
          <a:xfrm>
            <a:off x="6259355" y="2932247"/>
            <a:ext cx="868091" cy="245007"/>
          </a:xfrm>
          <a:prstGeom prst="rect">
            <a:avLst/>
          </a:prstGeom>
          <a:noFill/>
          <a:ln>
            <a:noFill/>
          </a:ln>
        </p:spPr>
      </p:pic>
      <p:pic>
        <p:nvPicPr>
          <p:cNvPr id="786" name="Google Shape;786;p70"/>
          <p:cNvPicPr preferRelativeResize="0"/>
          <p:nvPr/>
        </p:nvPicPr>
        <p:blipFill rotWithShape="1">
          <a:blip r:embed="rId76">
            <a:alphaModFix/>
          </a:blip>
          <a:srcRect b="13017" l="8164" r="7837" t="20634"/>
          <a:stretch/>
        </p:blipFill>
        <p:spPr>
          <a:xfrm>
            <a:off x="3787917" y="2325229"/>
            <a:ext cx="663825" cy="149475"/>
          </a:xfrm>
          <a:prstGeom prst="rect">
            <a:avLst/>
          </a:prstGeom>
          <a:noFill/>
          <a:ln>
            <a:noFill/>
          </a:ln>
        </p:spPr>
      </p:pic>
      <p:pic>
        <p:nvPicPr>
          <p:cNvPr id="787" name="Google Shape;787;p70"/>
          <p:cNvPicPr preferRelativeResize="0"/>
          <p:nvPr/>
        </p:nvPicPr>
        <p:blipFill rotWithShape="1">
          <a:blip r:embed="rId77">
            <a:alphaModFix/>
          </a:blip>
          <a:srcRect b="0" l="0" r="0" t="0"/>
          <a:stretch/>
        </p:blipFill>
        <p:spPr>
          <a:xfrm>
            <a:off x="2916768" y="2934131"/>
            <a:ext cx="1059134" cy="241239"/>
          </a:xfrm>
          <a:prstGeom prst="rect">
            <a:avLst/>
          </a:prstGeom>
          <a:noFill/>
          <a:ln>
            <a:noFill/>
          </a:ln>
        </p:spPr>
      </p:pic>
      <p:pic>
        <p:nvPicPr>
          <p:cNvPr id="788" name="Google Shape;788;p70"/>
          <p:cNvPicPr preferRelativeResize="0"/>
          <p:nvPr/>
        </p:nvPicPr>
        <p:blipFill rotWithShape="1">
          <a:blip r:embed="rId78">
            <a:alphaModFix/>
          </a:blip>
          <a:srcRect b="0" l="0" r="0" t="0"/>
          <a:stretch/>
        </p:blipFill>
        <p:spPr>
          <a:xfrm>
            <a:off x="6625790" y="3210726"/>
            <a:ext cx="679467" cy="380349"/>
          </a:xfrm>
          <a:prstGeom prst="rect">
            <a:avLst/>
          </a:prstGeom>
          <a:noFill/>
          <a:ln>
            <a:noFill/>
          </a:ln>
        </p:spPr>
      </p:pic>
      <p:pic>
        <p:nvPicPr>
          <p:cNvPr id="789" name="Google Shape;789;p70"/>
          <p:cNvPicPr preferRelativeResize="0"/>
          <p:nvPr/>
        </p:nvPicPr>
        <p:blipFill rotWithShape="1">
          <a:blip r:embed="rId79">
            <a:alphaModFix/>
          </a:blip>
          <a:srcRect b="0" l="0" r="0" t="0"/>
          <a:stretch/>
        </p:blipFill>
        <p:spPr>
          <a:xfrm>
            <a:off x="6434549" y="2572558"/>
            <a:ext cx="655753" cy="324654"/>
          </a:xfrm>
          <a:prstGeom prst="rect">
            <a:avLst/>
          </a:prstGeom>
          <a:noFill/>
          <a:ln>
            <a:noFill/>
          </a:ln>
        </p:spPr>
      </p:pic>
      <p:pic>
        <p:nvPicPr>
          <p:cNvPr id="790" name="Google Shape;790;p70"/>
          <p:cNvPicPr preferRelativeResize="0"/>
          <p:nvPr/>
        </p:nvPicPr>
        <p:blipFill rotWithShape="1">
          <a:blip r:embed="rId80">
            <a:alphaModFix/>
          </a:blip>
          <a:srcRect b="0" l="0" r="0" t="0"/>
          <a:stretch/>
        </p:blipFill>
        <p:spPr>
          <a:xfrm>
            <a:off x="7190082" y="1326027"/>
            <a:ext cx="482698" cy="297963"/>
          </a:xfrm>
          <a:prstGeom prst="rect">
            <a:avLst/>
          </a:prstGeom>
          <a:noFill/>
          <a:ln>
            <a:noFill/>
          </a:ln>
        </p:spPr>
      </p:pic>
      <p:pic>
        <p:nvPicPr>
          <p:cNvPr id="791" name="Google Shape;791;p70"/>
          <p:cNvPicPr preferRelativeResize="0"/>
          <p:nvPr/>
        </p:nvPicPr>
        <p:blipFill rotWithShape="1">
          <a:blip r:embed="rId81">
            <a:alphaModFix/>
          </a:blip>
          <a:srcRect b="0" l="0" r="0" t="0"/>
          <a:stretch/>
        </p:blipFill>
        <p:spPr>
          <a:xfrm>
            <a:off x="6574709" y="3591482"/>
            <a:ext cx="439041" cy="292693"/>
          </a:xfrm>
          <a:prstGeom prst="rect">
            <a:avLst/>
          </a:prstGeom>
          <a:noFill/>
          <a:ln>
            <a:noFill/>
          </a:ln>
        </p:spPr>
      </p:pic>
      <p:pic>
        <p:nvPicPr>
          <p:cNvPr id="792" name="Google Shape;792;p70"/>
          <p:cNvPicPr preferRelativeResize="0"/>
          <p:nvPr/>
        </p:nvPicPr>
        <p:blipFill>
          <a:blip r:embed="rId82">
            <a:alphaModFix/>
          </a:blip>
          <a:stretch>
            <a:fillRect/>
          </a:stretch>
        </p:blipFill>
        <p:spPr>
          <a:xfrm>
            <a:off x="4597376" y="3653929"/>
            <a:ext cx="532700" cy="167799"/>
          </a:xfrm>
          <a:prstGeom prst="rect">
            <a:avLst/>
          </a:prstGeom>
          <a:noFill/>
          <a:ln>
            <a:noFill/>
          </a:ln>
        </p:spPr>
      </p:pic>
      <p:pic>
        <p:nvPicPr>
          <p:cNvPr id="793" name="Google Shape;793;p70"/>
          <p:cNvPicPr preferRelativeResize="0"/>
          <p:nvPr/>
        </p:nvPicPr>
        <p:blipFill rotWithShape="1">
          <a:blip r:embed="rId83">
            <a:alphaModFix/>
          </a:blip>
          <a:srcRect b="33473" l="0" r="0" t="30083"/>
          <a:stretch/>
        </p:blipFill>
        <p:spPr>
          <a:xfrm>
            <a:off x="5646893" y="1680129"/>
            <a:ext cx="598175" cy="217988"/>
          </a:xfrm>
          <a:prstGeom prst="rect">
            <a:avLst/>
          </a:prstGeom>
          <a:noFill/>
          <a:ln>
            <a:noFill/>
          </a:ln>
        </p:spPr>
      </p:pic>
      <p:pic>
        <p:nvPicPr>
          <p:cNvPr id="794" name="Google Shape;794;p70"/>
          <p:cNvPicPr preferRelativeResize="0"/>
          <p:nvPr/>
        </p:nvPicPr>
        <p:blipFill>
          <a:blip r:embed="rId84">
            <a:alphaModFix/>
          </a:blip>
          <a:stretch>
            <a:fillRect/>
          </a:stretch>
        </p:blipFill>
        <p:spPr>
          <a:xfrm>
            <a:off x="7380565" y="3325671"/>
            <a:ext cx="671450" cy="150459"/>
          </a:xfrm>
          <a:prstGeom prst="rect">
            <a:avLst/>
          </a:prstGeom>
          <a:noFill/>
          <a:ln>
            <a:noFill/>
          </a:ln>
        </p:spPr>
      </p:pic>
      <p:pic>
        <p:nvPicPr>
          <p:cNvPr id="795" name="Google Shape;795;p70"/>
          <p:cNvPicPr preferRelativeResize="0"/>
          <p:nvPr/>
        </p:nvPicPr>
        <p:blipFill>
          <a:blip r:embed="rId85">
            <a:alphaModFix/>
          </a:blip>
          <a:stretch>
            <a:fillRect/>
          </a:stretch>
        </p:blipFill>
        <p:spPr>
          <a:xfrm>
            <a:off x="7695090" y="1296724"/>
            <a:ext cx="306125" cy="306125"/>
          </a:xfrm>
          <a:prstGeom prst="rect">
            <a:avLst/>
          </a:prstGeom>
          <a:noFill/>
          <a:ln>
            <a:noFill/>
          </a:ln>
        </p:spPr>
      </p:pic>
      <p:pic>
        <p:nvPicPr>
          <p:cNvPr id="796" name="Google Shape;796;p70"/>
          <p:cNvPicPr preferRelativeResize="0"/>
          <p:nvPr/>
        </p:nvPicPr>
        <p:blipFill rotWithShape="1">
          <a:blip r:embed="rId86">
            <a:alphaModFix/>
          </a:blip>
          <a:srcRect b="13396" l="0" r="0" t="12304"/>
          <a:stretch/>
        </p:blipFill>
        <p:spPr>
          <a:xfrm>
            <a:off x="3972245" y="1656656"/>
            <a:ext cx="356575" cy="264934"/>
          </a:xfrm>
          <a:prstGeom prst="rect">
            <a:avLst/>
          </a:prstGeom>
          <a:noFill/>
          <a:ln>
            <a:noFill/>
          </a:ln>
        </p:spPr>
      </p:pic>
      <p:pic>
        <p:nvPicPr>
          <p:cNvPr id="797" name="Google Shape;797;p70"/>
          <p:cNvPicPr preferRelativeResize="0"/>
          <p:nvPr/>
        </p:nvPicPr>
        <p:blipFill>
          <a:blip r:embed="rId87">
            <a:alphaModFix/>
          </a:blip>
          <a:stretch>
            <a:fillRect/>
          </a:stretch>
        </p:blipFill>
        <p:spPr>
          <a:xfrm>
            <a:off x="1795848" y="2938192"/>
            <a:ext cx="482700" cy="233118"/>
          </a:xfrm>
          <a:prstGeom prst="rect">
            <a:avLst/>
          </a:prstGeom>
          <a:noFill/>
          <a:ln>
            <a:noFill/>
          </a:ln>
        </p:spPr>
      </p:pic>
      <p:pic>
        <p:nvPicPr>
          <p:cNvPr id="798" name="Google Shape;798;p70"/>
          <p:cNvPicPr preferRelativeResize="0"/>
          <p:nvPr/>
        </p:nvPicPr>
        <p:blipFill rotWithShape="1">
          <a:blip r:embed="rId88">
            <a:alphaModFix/>
          </a:blip>
          <a:srcRect b="22294" l="26743" r="25491" t="11097"/>
          <a:stretch/>
        </p:blipFill>
        <p:spPr>
          <a:xfrm>
            <a:off x="4017473" y="2583231"/>
            <a:ext cx="306125" cy="303309"/>
          </a:xfrm>
          <a:prstGeom prst="rect">
            <a:avLst/>
          </a:prstGeom>
          <a:noFill/>
          <a:ln>
            <a:noFill/>
          </a:ln>
        </p:spPr>
      </p:pic>
      <p:pic>
        <p:nvPicPr>
          <p:cNvPr id="799" name="Google Shape;799;p70"/>
          <p:cNvPicPr preferRelativeResize="0"/>
          <p:nvPr/>
        </p:nvPicPr>
        <p:blipFill>
          <a:blip r:embed="rId89">
            <a:alphaModFix/>
          </a:blip>
          <a:stretch>
            <a:fillRect/>
          </a:stretch>
        </p:blipFill>
        <p:spPr>
          <a:xfrm>
            <a:off x="4099136" y="1974789"/>
            <a:ext cx="233544" cy="241250"/>
          </a:xfrm>
          <a:prstGeom prst="rect">
            <a:avLst/>
          </a:prstGeom>
          <a:noFill/>
          <a:ln>
            <a:noFill/>
          </a:ln>
        </p:spPr>
      </p:pic>
      <p:pic>
        <p:nvPicPr>
          <p:cNvPr id="800" name="Google Shape;800;p70"/>
          <p:cNvPicPr preferRelativeResize="0"/>
          <p:nvPr/>
        </p:nvPicPr>
        <p:blipFill rotWithShape="1">
          <a:blip r:embed="rId90">
            <a:alphaModFix/>
          </a:blip>
          <a:srcRect b="32528" l="0" r="0" t="32840"/>
          <a:stretch/>
        </p:blipFill>
        <p:spPr>
          <a:xfrm>
            <a:off x="1770301" y="2330945"/>
            <a:ext cx="563025" cy="138044"/>
          </a:xfrm>
          <a:prstGeom prst="rect">
            <a:avLst/>
          </a:prstGeom>
          <a:noFill/>
          <a:ln>
            <a:noFill/>
          </a:ln>
        </p:spPr>
      </p:pic>
      <p:pic>
        <p:nvPicPr>
          <p:cNvPr id="801" name="Google Shape;801;p70"/>
          <p:cNvPicPr preferRelativeResize="0"/>
          <p:nvPr/>
        </p:nvPicPr>
        <p:blipFill>
          <a:blip r:embed="rId91">
            <a:alphaModFix/>
          </a:blip>
          <a:stretch>
            <a:fillRect/>
          </a:stretch>
        </p:blipFill>
        <p:spPr>
          <a:xfrm>
            <a:off x="2150149" y="3675298"/>
            <a:ext cx="868074" cy="125062"/>
          </a:xfrm>
          <a:prstGeom prst="rect">
            <a:avLst/>
          </a:prstGeom>
          <a:noFill/>
          <a:ln>
            <a:noFill/>
          </a:ln>
        </p:spPr>
      </p:pic>
      <p:pic>
        <p:nvPicPr>
          <p:cNvPr id="802" name="Google Shape;802;p70"/>
          <p:cNvPicPr preferRelativeResize="0"/>
          <p:nvPr/>
        </p:nvPicPr>
        <p:blipFill>
          <a:blip r:embed="rId92">
            <a:alphaModFix/>
          </a:blip>
          <a:stretch>
            <a:fillRect/>
          </a:stretch>
        </p:blipFill>
        <p:spPr>
          <a:xfrm>
            <a:off x="7031384" y="3607036"/>
            <a:ext cx="610300" cy="2615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ntent Media PowerPoint Template - May 2015 ">
  <a:themeElements>
    <a:clrScheme name="Custom 10">
      <a:dk1>
        <a:srgbClr val="40464D"/>
      </a:dk1>
      <a:lt1>
        <a:srgbClr val="FFFFFF"/>
      </a:lt1>
      <a:dk2>
        <a:srgbClr val="40464D"/>
      </a:dk2>
      <a:lt2>
        <a:srgbClr val="EEECE1"/>
      </a:lt2>
      <a:accent1>
        <a:srgbClr val="2E6B8B"/>
      </a:accent1>
      <a:accent2>
        <a:srgbClr val="40464D"/>
      </a:accent2>
      <a:accent3>
        <a:srgbClr val="1E2E57"/>
      </a:accent3>
      <a:accent4>
        <a:srgbClr val="929C99"/>
      </a:accent4>
      <a:accent5>
        <a:srgbClr val="40464D"/>
      </a:accent5>
      <a:accent6>
        <a:srgbClr val="EC4443"/>
      </a:accent6>
      <a:hlink>
        <a:srgbClr val="14A4E6"/>
      </a:hlink>
      <a:folHlink>
        <a:srgbClr val="1E2E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ull Intent Media Template - May 2015">
  <a:themeElements>
    <a:clrScheme name="Custom 10">
      <a:dk1>
        <a:srgbClr val="40464D"/>
      </a:dk1>
      <a:lt1>
        <a:srgbClr val="FFFFFF"/>
      </a:lt1>
      <a:dk2>
        <a:srgbClr val="40464D"/>
      </a:dk2>
      <a:lt2>
        <a:srgbClr val="EEECE1"/>
      </a:lt2>
      <a:accent1>
        <a:srgbClr val="2E6B8B"/>
      </a:accent1>
      <a:accent2>
        <a:srgbClr val="40464D"/>
      </a:accent2>
      <a:accent3>
        <a:srgbClr val="1E2E57"/>
      </a:accent3>
      <a:accent4>
        <a:srgbClr val="929C99"/>
      </a:accent4>
      <a:accent5>
        <a:srgbClr val="40464D"/>
      </a:accent5>
      <a:accent6>
        <a:srgbClr val="EC4443"/>
      </a:accent6>
      <a:hlink>
        <a:srgbClr val="14A4E6"/>
      </a:hlink>
      <a:folHlink>
        <a:srgbClr val="1E2E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Intent Media PowerPoint Template - May 2015 ">
  <a:themeElements>
    <a:clrScheme name="Custom 10">
      <a:dk1>
        <a:srgbClr val="40464D"/>
      </a:dk1>
      <a:lt1>
        <a:srgbClr val="FFFFFF"/>
      </a:lt1>
      <a:dk2>
        <a:srgbClr val="40464D"/>
      </a:dk2>
      <a:lt2>
        <a:srgbClr val="EEECE1"/>
      </a:lt2>
      <a:accent1>
        <a:srgbClr val="2E6B8B"/>
      </a:accent1>
      <a:accent2>
        <a:srgbClr val="40464D"/>
      </a:accent2>
      <a:accent3>
        <a:srgbClr val="1E2E57"/>
      </a:accent3>
      <a:accent4>
        <a:srgbClr val="929C99"/>
      </a:accent4>
      <a:accent5>
        <a:srgbClr val="40464D"/>
      </a:accent5>
      <a:accent6>
        <a:srgbClr val="EC4443"/>
      </a:accent6>
      <a:hlink>
        <a:srgbClr val="14A4E6"/>
      </a:hlink>
      <a:folHlink>
        <a:srgbClr val="1E2E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